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s://v3.camscanner.com/user/download" TargetMode="Externa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png"/><Relationship Id="rId14" Type="http://schemas.openxmlformats.org/officeDocument/2006/relationships/image" Target="../media/image62.png"/><Relationship Id="rId15" Type="http://schemas.openxmlformats.org/officeDocument/2006/relationships/image" Target="../media/image63.png"/><Relationship Id="rId16" Type="http://schemas.openxmlformats.org/officeDocument/2006/relationships/image" Target="../media/image64.png"/><Relationship Id="rId17" Type="http://schemas.openxmlformats.org/officeDocument/2006/relationships/image" Target="../media/image65.jpg"/><Relationship Id="rId18" Type="http://schemas.openxmlformats.org/officeDocument/2006/relationships/image" Target="../media/image66.png"/><Relationship Id="rId19" Type="http://schemas.openxmlformats.org/officeDocument/2006/relationships/image" Target="../media/image67.png"/><Relationship Id="rId20" Type="http://schemas.openxmlformats.org/officeDocument/2006/relationships/image" Target="../media/image68.png"/><Relationship Id="rId21" Type="http://schemas.openxmlformats.org/officeDocument/2006/relationships/image" Target="../media/image69.png"/><Relationship Id="rId22" Type="http://schemas.openxmlformats.org/officeDocument/2006/relationships/hyperlink" Target="https://v3.camscanner.com/user/download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0" Type="http://schemas.openxmlformats.org/officeDocument/2006/relationships/image" Target="../media/image78.png"/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3" Type="http://schemas.openxmlformats.org/officeDocument/2006/relationships/image" Target="../media/image81.png"/><Relationship Id="rId14" Type="http://schemas.openxmlformats.org/officeDocument/2006/relationships/image" Target="../media/image82.png"/><Relationship Id="rId15" Type="http://schemas.openxmlformats.org/officeDocument/2006/relationships/image" Target="../media/image83.png"/><Relationship Id="rId16" Type="http://schemas.openxmlformats.org/officeDocument/2006/relationships/image" Target="../media/image84.jpg"/><Relationship Id="rId17" Type="http://schemas.openxmlformats.org/officeDocument/2006/relationships/image" Target="../media/image85.png"/><Relationship Id="rId18" Type="http://schemas.openxmlformats.org/officeDocument/2006/relationships/image" Target="../media/image86.jpg"/><Relationship Id="rId19" Type="http://schemas.openxmlformats.org/officeDocument/2006/relationships/image" Target="../media/image87.png"/><Relationship Id="rId20" Type="http://schemas.openxmlformats.org/officeDocument/2006/relationships/image" Target="../media/image88.png"/><Relationship Id="rId21" Type="http://schemas.openxmlformats.org/officeDocument/2006/relationships/image" Target="../media/image89.png"/><Relationship Id="rId22" Type="http://schemas.openxmlformats.org/officeDocument/2006/relationships/image" Target="../media/image90.png"/><Relationship Id="rId23" Type="http://schemas.openxmlformats.org/officeDocument/2006/relationships/image" Target="../media/image91.png"/><Relationship Id="rId24" Type="http://schemas.openxmlformats.org/officeDocument/2006/relationships/hyperlink" Target="https://v3.camscanner.com/user/download" TargetMode="Externa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jpg"/><Relationship Id="rId10" Type="http://schemas.openxmlformats.org/officeDocument/2006/relationships/image" Target="../media/image100.png"/><Relationship Id="rId11" Type="http://schemas.openxmlformats.org/officeDocument/2006/relationships/image" Target="../media/image101.png"/><Relationship Id="rId12" Type="http://schemas.openxmlformats.org/officeDocument/2006/relationships/image" Target="../media/image102.png"/><Relationship Id="rId13" Type="http://schemas.openxmlformats.org/officeDocument/2006/relationships/image" Target="../media/image103.png"/><Relationship Id="rId14" Type="http://schemas.openxmlformats.org/officeDocument/2006/relationships/image" Target="../media/image104.png"/><Relationship Id="rId15" Type="http://schemas.openxmlformats.org/officeDocument/2006/relationships/image" Target="../media/image105.png"/><Relationship Id="rId16" Type="http://schemas.openxmlformats.org/officeDocument/2006/relationships/image" Target="../media/image106.png"/><Relationship Id="rId17" Type="http://schemas.openxmlformats.org/officeDocument/2006/relationships/image" Target="../media/image107.png"/><Relationship Id="rId18" Type="http://schemas.openxmlformats.org/officeDocument/2006/relationships/image" Target="../media/image108.png"/><Relationship Id="rId19" Type="http://schemas.openxmlformats.org/officeDocument/2006/relationships/image" Target="../media/image109.png"/><Relationship Id="rId20" Type="http://schemas.openxmlformats.org/officeDocument/2006/relationships/image" Target="../media/image110.png"/><Relationship Id="rId21" Type="http://schemas.openxmlformats.org/officeDocument/2006/relationships/image" Target="../media/image111.png"/><Relationship Id="rId22" Type="http://schemas.openxmlformats.org/officeDocument/2006/relationships/image" Target="../media/image112.png"/><Relationship Id="rId23" Type="http://schemas.openxmlformats.org/officeDocument/2006/relationships/image" Target="../media/image113.png"/><Relationship Id="rId24" Type="http://schemas.openxmlformats.org/officeDocument/2006/relationships/image" Target="../media/image114.png"/><Relationship Id="rId25" Type="http://schemas.openxmlformats.org/officeDocument/2006/relationships/image" Target="../media/image115.png"/><Relationship Id="rId26" Type="http://schemas.openxmlformats.org/officeDocument/2006/relationships/image" Target="../media/image116.png"/><Relationship Id="rId27" Type="http://schemas.openxmlformats.org/officeDocument/2006/relationships/image" Target="../media/image117.png"/><Relationship Id="rId28" Type="http://schemas.openxmlformats.org/officeDocument/2006/relationships/image" Target="../media/image118.png"/><Relationship Id="rId29" Type="http://schemas.openxmlformats.org/officeDocument/2006/relationships/image" Target="../media/image119.png"/><Relationship Id="rId30" Type="http://schemas.openxmlformats.org/officeDocument/2006/relationships/image" Target="../media/image120.jpg"/><Relationship Id="rId31" Type="http://schemas.openxmlformats.org/officeDocument/2006/relationships/hyperlink" Target="https://v3.camscanner.com/user/download" TargetMode="Externa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v3.camscanner.com/user/download" TargetMode="External"/><Relationship Id="rId3" Type="http://schemas.openxmlformats.org/officeDocument/2006/relationships/image" Target="../media/image121.jpg"/><Relationship Id="rId4" Type="http://schemas.openxmlformats.org/officeDocument/2006/relationships/image" Target="../media/image122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3.png"/><Relationship Id="rId3" Type="http://schemas.openxmlformats.org/officeDocument/2006/relationships/image" Target="../media/image124.jpg"/><Relationship Id="rId4" Type="http://schemas.openxmlformats.org/officeDocument/2006/relationships/image" Target="../media/image125.png"/><Relationship Id="rId5" Type="http://schemas.openxmlformats.org/officeDocument/2006/relationships/image" Target="../media/image126.jpg"/><Relationship Id="rId6" Type="http://schemas.openxmlformats.org/officeDocument/2006/relationships/image" Target="../media/image127.png"/><Relationship Id="rId7" Type="http://schemas.openxmlformats.org/officeDocument/2006/relationships/image" Target="../media/image128.png"/><Relationship Id="rId8" Type="http://schemas.openxmlformats.org/officeDocument/2006/relationships/hyperlink" Target="https://v3.camscanner.com/user/download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hyperlink" Target="https://v3.camscanner.com/user/download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hyperlink" Target="https://v3.camscanner.com/user/download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hyperlink" Target="https://v3.camscanner.com/user/download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hyperlink" Target="https://v3.camscanner.com/user/download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hyperlink" Target="https://v3.camscanner.com/user/download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hyperlink" Target="https://v3.camscanner.com/user/download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hyperlink" Target="https://v3.camscanner.com/user/download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Relationship Id="rId18" Type="http://schemas.openxmlformats.org/officeDocument/2006/relationships/image" Target="../media/image45.png"/><Relationship Id="rId19" Type="http://schemas.openxmlformats.org/officeDocument/2006/relationships/image" Target="../media/image46.png"/><Relationship Id="rId20" Type="http://schemas.openxmlformats.org/officeDocument/2006/relationships/image" Target="../media/image47.png"/><Relationship Id="rId21" Type="http://schemas.openxmlformats.org/officeDocument/2006/relationships/image" Target="../media/image48.png"/><Relationship Id="rId22" Type="http://schemas.openxmlformats.org/officeDocument/2006/relationships/image" Target="../media/image49.png"/><Relationship Id="rId23" Type="http://schemas.openxmlformats.org/officeDocument/2006/relationships/hyperlink" Target="https://v3.camscanner.com/user/download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69" y="847424"/>
            <a:ext cx="146313" cy="882174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7302" y="4151770"/>
            <a:ext cx="88397" cy="232279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9773" y="3871328"/>
            <a:ext cx="48771" cy="296293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3025" y="652334"/>
            <a:ext cx="963232" cy="103032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499274" y="1873429"/>
            <a:ext cx="2667635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Courier New"/>
                <a:cs typeface="Courier New"/>
              </a:rPr>
              <a:t>PERATURANKALURAMANSELANG</a:t>
            </a:r>
            <a:endParaRPr sz="13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1350">
              <a:latin typeface="Courier New"/>
              <a:cs typeface="Courier New"/>
            </a:endParaRPr>
          </a:p>
          <a:p>
            <a:pPr algn="ctr" marL="1079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Times New Roman"/>
                <a:cs typeface="Times New Roman"/>
              </a:rPr>
              <a:t>NOhiOR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4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TAHUN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2OZ4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017171" y="10322793"/>
            <a:ext cx="2191385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65"/>
              </a:lnSpc>
            </a:pPr>
            <a:r>
              <a:rPr dirty="0" sz="1250">
                <a:solidFill>
                  <a:srgbClr val="1C1C1C"/>
                </a:solidFill>
                <a:latin typeface="Times New Roman"/>
                <a:cs typeface="Times New Roman"/>
                <a:hlinkClick r:id="rId6"/>
              </a:rPr>
              <a:t>Dipindai</a:t>
            </a:r>
            <a:r>
              <a:rPr dirty="0" sz="1250" spc="254">
                <a:solidFill>
                  <a:srgbClr val="1C1C1C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dirty="0" sz="1250" spc="90">
                <a:solidFill>
                  <a:srgbClr val="1D1D1D"/>
                </a:solidFill>
                <a:latin typeface="Times New Roman"/>
                <a:cs typeface="Times New Roman"/>
                <a:hlinkClick r:id="rId6"/>
              </a:rPr>
              <a:t>dengan</a:t>
            </a:r>
            <a:r>
              <a:rPr dirty="0" sz="1250" spc="280">
                <a:solidFill>
                  <a:srgbClr val="1D1D1D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dirty="0" sz="1250" spc="75">
                <a:solidFill>
                  <a:srgbClr val="1C1C1C"/>
                </a:solidFill>
                <a:latin typeface="Times New Roman"/>
                <a:cs typeface="Times New Roman"/>
                <a:hlinkClick r:id="rId6"/>
              </a:rPr>
              <a:t>CamScanner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763162" y="2844816"/>
            <a:ext cx="3492500" cy="79692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703705">
              <a:lnSpc>
                <a:spcPct val="100000"/>
              </a:lnSpc>
              <a:spcBef>
                <a:spcPts val="590"/>
              </a:spcBef>
            </a:pPr>
            <a:r>
              <a:rPr dirty="0" sz="1250" spc="-10">
                <a:latin typeface="Times New Roman"/>
                <a:cs typeface="Times New Roman"/>
              </a:rPr>
              <a:t>TENTANG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250" spc="-60">
                <a:latin typeface="Times New Roman"/>
                <a:cs typeface="Times New Roman"/>
              </a:rPr>
              <a:t>ANEiGARAN</a:t>
            </a:r>
            <a:r>
              <a:rPr dirty="0" sz="1250" spc="85">
                <a:latin typeface="Times New Roman"/>
                <a:cs typeface="Times New Roman"/>
              </a:rPr>
              <a:t> </a:t>
            </a:r>
            <a:r>
              <a:rPr dirty="0" sz="1250" spc="-20">
                <a:latin typeface="Times New Roman"/>
                <a:cs typeface="Times New Roman"/>
              </a:rPr>
              <a:t>PENDAPATAN</a:t>
            </a:r>
            <a:r>
              <a:rPr dirty="0" sz="1250" spc="145">
                <a:latin typeface="Times New Roman"/>
                <a:cs typeface="Times New Roman"/>
              </a:rPr>
              <a:t> </a:t>
            </a:r>
            <a:r>
              <a:rPr dirty="0" sz="1250" spc="-50">
                <a:latin typeface="Times New Roman"/>
                <a:cs typeface="Times New Roman"/>
              </a:rPr>
              <a:t>DAN</a:t>
            </a:r>
            <a:r>
              <a:rPr dirty="0" sz="1250" spc="5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BELANJA</a:t>
            </a:r>
            <a:r>
              <a:rPr dirty="0" sz="1250" spc="70">
                <a:latin typeface="Times New Roman"/>
                <a:cs typeface="Times New Roman"/>
              </a:rPr>
              <a:t> </a:t>
            </a:r>
            <a:r>
              <a:rPr dirty="0" sz="1250" spc="-25">
                <a:latin typeface="Times New Roman"/>
                <a:cs typeface="Times New Roman"/>
              </a:rPr>
              <a:t>KAL</a:t>
            </a:r>
            <a:endParaRPr sz="1250">
              <a:latin typeface="Times New Roman"/>
              <a:cs typeface="Times New Roman"/>
            </a:endParaRPr>
          </a:p>
          <a:p>
            <a:pPr marL="1130300">
              <a:lnSpc>
                <a:spcPct val="100000"/>
              </a:lnSpc>
              <a:spcBef>
                <a:spcPts val="585"/>
              </a:spcBef>
            </a:pPr>
            <a:r>
              <a:rPr dirty="0" baseline="2222" sz="1875" spc="-30">
                <a:latin typeface="Times New Roman"/>
                <a:cs typeface="Times New Roman"/>
              </a:rPr>
              <a:t>TAHUN</a:t>
            </a:r>
            <a:r>
              <a:rPr dirty="0" baseline="2222" sz="1875" spc="97">
                <a:latin typeface="Times New Roman"/>
                <a:cs typeface="Times New Roman"/>
              </a:rPr>
              <a:t> </a:t>
            </a:r>
            <a:r>
              <a:rPr dirty="0" sz="1250" spc="-35">
                <a:latin typeface="Times New Roman"/>
                <a:cs typeface="Times New Roman"/>
              </a:rPr>
              <a:t>AH</a:t>
            </a:r>
            <a:r>
              <a:rPr dirty="0" baseline="2222" sz="1875" spc="-52">
                <a:latin typeface="Times New Roman"/>
                <a:cs typeface="Times New Roman"/>
              </a:rPr>
              <a:t>GGARAN</a:t>
            </a:r>
            <a:r>
              <a:rPr dirty="0" baseline="2222" sz="1875" spc="-60">
                <a:latin typeface="Times New Roman"/>
                <a:cs typeface="Times New Roman"/>
              </a:rPr>
              <a:t> </a:t>
            </a:r>
            <a:r>
              <a:rPr dirty="0" baseline="2222" sz="1875" spc="112">
                <a:latin typeface="Times New Roman"/>
                <a:cs typeface="Times New Roman"/>
              </a:rPr>
              <a:t>20Z5</a:t>
            </a:r>
            <a:endParaRPr baseline="2222" sz="1875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565849" y="3160315"/>
            <a:ext cx="35560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25">
                <a:latin typeface="Times New Roman"/>
                <a:cs typeface="Times New Roman"/>
              </a:rPr>
              <a:t>HAN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755480" y="6950916"/>
            <a:ext cx="2185035" cy="7969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ctr" marL="12700" marR="5080" indent="-1270">
              <a:lnSpc>
                <a:spcPct val="137200"/>
              </a:lnSpc>
              <a:spcBef>
                <a:spcPts val="80"/>
              </a:spcBef>
            </a:pPr>
            <a:r>
              <a:rPr dirty="0" sz="1250" spc="-80">
                <a:latin typeface="Times New Roman"/>
                <a:cs typeface="Times New Roman"/>
              </a:rPr>
              <a:t>K-</a:t>
            </a:r>
            <a:r>
              <a:rPr dirty="0" sz="1250" spc="-75">
                <a:latin typeface="Times New Roman"/>
                <a:cs typeface="Times New Roman"/>
              </a:rPr>
              <a:t>ALURAHAN</a:t>
            </a:r>
            <a:r>
              <a:rPr dirty="0" sz="1250" spc="95">
                <a:latin typeface="Times New Roman"/>
                <a:cs typeface="Times New Roman"/>
              </a:rPr>
              <a:t> </a:t>
            </a:r>
            <a:r>
              <a:rPr dirty="0" sz="1250" spc="-10">
                <a:latin typeface="Times New Roman"/>
                <a:cs typeface="Times New Roman"/>
              </a:rPr>
              <a:t>SELANG </a:t>
            </a:r>
            <a:r>
              <a:rPr dirty="0" sz="1200" spc="-10">
                <a:latin typeface="Times New Roman"/>
                <a:cs typeface="Times New Roman"/>
              </a:rPr>
              <a:t>KAPA2IEWON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WONOHARI </a:t>
            </a:r>
            <a:r>
              <a:rPr dirty="0" sz="1250" spc="-10">
                <a:latin typeface="Times New Roman"/>
                <a:cs typeface="Times New Roman"/>
              </a:rPr>
              <a:t>KABUPATEN</a:t>
            </a:r>
            <a:r>
              <a:rPr dirty="0" sz="1250" spc="90">
                <a:latin typeface="Times New Roman"/>
                <a:cs typeface="Times New Roman"/>
              </a:rPr>
              <a:t> </a:t>
            </a:r>
            <a:r>
              <a:rPr dirty="0" sz="1250" spc="-35">
                <a:latin typeface="Times New Roman"/>
                <a:cs typeface="Times New Roman"/>
              </a:rPr>
              <a:t>GUNUNt</a:t>
            </a:r>
            <a:r>
              <a:rPr dirty="0" sz="1250" spc="170">
                <a:latin typeface="Times New Roman"/>
                <a:cs typeface="Times New Roman"/>
              </a:rPr>
              <a:t> </a:t>
            </a:r>
            <a:r>
              <a:rPr dirty="0" sz="1250" spc="-10">
                <a:latin typeface="Times New Roman"/>
                <a:cs typeface="Times New Roman"/>
              </a:rPr>
              <a:t>KIDUL</a:t>
            </a:r>
            <a:endParaRPr sz="1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4848" y="8498631"/>
            <a:ext cx="277386" cy="152414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016576" y="1746670"/>
            <a:ext cx="0" cy="6953250"/>
          </a:xfrm>
          <a:custGeom>
            <a:avLst/>
            <a:gdLst/>
            <a:ahLst/>
            <a:cxnLst/>
            <a:rect l="l" t="t" r="r" b="b"/>
            <a:pathLst>
              <a:path w="0" h="6953250">
                <a:moveTo>
                  <a:pt x="0" y="6953148"/>
                </a:moveTo>
                <a:lnTo>
                  <a:pt x="0" y="0"/>
                </a:lnTo>
              </a:path>
            </a:pathLst>
          </a:custGeom>
          <a:ln w="9144">
            <a:solidFill>
              <a:srgbClr val="0C0C0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012004" y="1746670"/>
            <a:ext cx="5776595" cy="2344420"/>
            <a:chOff x="1012004" y="1746670"/>
            <a:chExt cx="5776595" cy="2344420"/>
          </a:xfrm>
        </p:grpSpPr>
        <p:sp>
          <p:nvSpPr>
            <p:cNvPr id="5" name="object 5" descr=""/>
            <p:cNvSpPr/>
            <p:nvPr/>
          </p:nvSpPr>
          <p:spPr>
            <a:xfrm>
              <a:off x="6783780" y="1746670"/>
              <a:ext cx="0" cy="2344420"/>
            </a:xfrm>
            <a:custGeom>
              <a:avLst/>
              <a:gdLst/>
              <a:ahLst/>
              <a:cxnLst/>
              <a:rect l="l" t="t" r="r" b="b"/>
              <a:pathLst>
                <a:path w="0" h="2344420">
                  <a:moveTo>
                    <a:pt x="0" y="2344134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12004" y="1751242"/>
              <a:ext cx="5776595" cy="0"/>
            </a:xfrm>
            <a:custGeom>
              <a:avLst/>
              <a:gdLst/>
              <a:ahLst/>
              <a:cxnLst/>
              <a:rect l="l" t="t" r="r" b="b"/>
              <a:pathLst>
                <a:path w="5776595" h="0">
                  <a:moveTo>
                    <a:pt x="0" y="0"/>
                  </a:moveTo>
                  <a:lnTo>
                    <a:pt x="5776346" y="0"/>
                  </a:lnTo>
                </a:path>
              </a:pathLst>
            </a:custGeom>
            <a:ln w="9144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1012004" y="1746670"/>
            <a:ext cx="5776595" cy="6953250"/>
            <a:chOff x="1012004" y="1746670"/>
            <a:chExt cx="5776595" cy="6953250"/>
          </a:xfrm>
        </p:grpSpPr>
        <p:sp>
          <p:nvSpPr>
            <p:cNvPr id="8" name="object 8" descr=""/>
            <p:cNvSpPr/>
            <p:nvPr/>
          </p:nvSpPr>
          <p:spPr>
            <a:xfrm>
              <a:off x="1012004" y="8695246"/>
              <a:ext cx="1094740" cy="0"/>
            </a:xfrm>
            <a:custGeom>
              <a:avLst/>
              <a:gdLst/>
              <a:ahLst/>
              <a:cxnLst/>
              <a:rect l="l" t="t" r="r" b="b"/>
              <a:pathLst>
                <a:path w="1094739" h="0">
                  <a:moveTo>
                    <a:pt x="0" y="0"/>
                  </a:moveTo>
                  <a:lnTo>
                    <a:pt x="1094305" y="0"/>
                  </a:lnTo>
                </a:path>
              </a:pathLst>
            </a:custGeom>
            <a:ln w="9144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729855" y="1746670"/>
              <a:ext cx="0" cy="6953250"/>
            </a:xfrm>
            <a:custGeom>
              <a:avLst/>
              <a:gdLst/>
              <a:ahLst/>
              <a:cxnLst/>
              <a:rect l="l" t="t" r="r" b="b"/>
              <a:pathLst>
                <a:path w="0" h="6953250">
                  <a:moveTo>
                    <a:pt x="0" y="6953148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12004" y="2257257"/>
              <a:ext cx="5776595" cy="0"/>
            </a:xfrm>
            <a:custGeom>
              <a:avLst/>
              <a:gdLst/>
              <a:ahLst/>
              <a:cxnLst/>
              <a:rect l="l" t="t" r="r" b="b"/>
              <a:pathLst>
                <a:path w="5776595" h="0">
                  <a:moveTo>
                    <a:pt x="0" y="0"/>
                  </a:moveTo>
                  <a:lnTo>
                    <a:pt x="5776346" y="0"/>
                  </a:lnTo>
                </a:path>
              </a:pathLst>
            </a:custGeom>
            <a:ln w="9144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12004" y="2089602"/>
              <a:ext cx="5776595" cy="0"/>
            </a:xfrm>
            <a:custGeom>
              <a:avLst/>
              <a:gdLst/>
              <a:ahLst/>
              <a:cxnLst/>
              <a:rect l="l" t="t" r="r" b="b"/>
              <a:pathLst>
                <a:path w="5776595" h="0">
                  <a:moveTo>
                    <a:pt x="0" y="0"/>
                  </a:moveTo>
                  <a:lnTo>
                    <a:pt x="5776346" y="0"/>
                  </a:lnTo>
                </a:path>
              </a:pathLst>
            </a:custGeom>
            <a:ln w="9144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25035" y="2085030"/>
              <a:ext cx="0" cy="6614795"/>
            </a:xfrm>
            <a:custGeom>
              <a:avLst/>
              <a:gdLst/>
              <a:ahLst/>
              <a:cxnLst/>
              <a:rect l="l" t="t" r="r" b="b"/>
              <a:pathLst>
                <a:path w="0" h="6614795">
                  <a:moveTo>
                    <a:pt x="0" y="6614788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72968" y="8625135"/>
              <a:ext cx="326390" cy="0"/>
            </a:xfrm>
            <a:custGeom>
              <a:avLst/>
              <a:gdLst/>
              <a:ahLst/>
              <a:cxnLst/>
              <a:rect l="l" t="t" r="r" b="b"/>
              <a:pathLst>
                <a:path w="326390" h="0">
                  <a:moveTo>
                    <a:pt x="0" y="0"/>
                  </a:moveTo>
                  <a:lnTo>
                    <a:pt x="326157" y="0"/>
                  </a:lnTo>
                </a:path>
              </a:pathLst>
            </a:custGeom>
            <a:ln w="9144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48582" y="8515397"/>
              <a:ext cx="381635" cy="0"/>
            </a:xfrm>
            <a:custGeom>
              <a:avLst/>
              <a:gdLst/>
              <a:ahLst/>
              <a:cxnLst/>
              <a:rect l="l" t="t" r="r" b="b"/>
              <a:pathLst>
                <a:path w="381634" h="0">
                  <a:moveTo>
                    <a:pt x="0" y="0"/>
                  </a:moveTo>
                  <a:lnTo>
                    <a:pt x="381025" y="0"/>
                  </a:lnTo>
                </a:path>
              </a:pathLst>
            </a:custGeom>
            <a:ln w="9144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191848" y="8500155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 h="0">
                  <a:moveTo>
                    <a:pt x="0" y="0"/>
                  </a:moveTo>
                  <a:lnTo>
                    <a:pt x="237759" y="0"/>
                  </a:lnTo>
                </a:path>
              </a:pathLst>
            </a:custGeom>
            <a:ln w="9144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775579" y="2243541"/>
              <a:ext cx="0" cy="1835150"/>
            </a:xfrm>
            <a:custGeom>
              <a:avLst/>
              <a:gdLst/>
              <a:ahLst/>
              <a:cxnLst/>
              <a:rect l="l" t="t" r="r" b="b"/>
              <a:pathLst>
                <a:path w="0" h="1835150">
                  <a:moveTo>
                    <a:pt x="0" y="18350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021917" y="2261830"/>
              <a:ext cx="0" cy="6297930"/>
            </a:xfrm>
            <a:custGeom>
              <a:avLst/>
              <a:gdLst/>
              <a:ahLst/>
              <a:cxnLst/>
              <a:rect l="l" t="t" r="r" b="b"/>
              <a:pathLst>
                <a:path w="0" h="6297930">
                  <a:moveTo>
                    <a:pt x="0" y="629776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085740" y="2261830"/>
              <a:ext cx="0" cy="6319520"/>
            </a:xfrm>
            <a:custGeom>
              <a:avLst/>
              <a:gdLst/>
              <a:ahLst/>
              <a:cxnLst/>
              <a:rect l="l" t="t" r="r" b="b"/>
              <a:pathLst>
                <a:path w="0" h="6319520">
                  <a:moveTo>
                    <a:pt x="0" y="63191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1764910" y="3712817"/>
            <a:ext cx="5093970" cy="4883785"/>
            <a:chOff x="1764910" y="3712817"/>
            <a:chExt cx="5093970" cy="4883785"/>
          </a:xfrm>
        </p:grpSpPr>
        <p:sp>
          <p:nvSpPr>
            <p:cNvPr id="20" name="object 20" descr=""/>
            <p:cNvSpPr/>
            <p:nvPr/>
          </p:nvSpPr>
          <p:spPr>
            <a:xfrm>
              <a:off x="6856937" y="3712817"/>
              <a:ext cx="0" cy="4883785"/>
            </a:xfrm>
            <a:custGeom>
              <a:avLst/>
              <a:gdLst/>
              <a:ahLst/>
              <a:cxnLst/>
              <a:rect l="l" t="t" r="r" b="b"/>
              <a:pathLst>
                <a:path w="0" h="4883784">
                  <a:moveTo>
                    <a:pt x="0" y="488335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066305" y="8561121"/>
              <a:ext cx="2774315" cy="0"/>
            </a:xfrm>
            <a:custGeom>
              <a:avLst/>
              <a:gdLst/>
              <a:ahLst/>
              <a:cxnLst/>
              <a:rect l="l" t="t" r="r" b="b"/>
              <a:pathLst>
                <a:path w="2774315" h="0">
                  <a:moveTo>
                    <a:pt x="0" y="0"/>
                  </a:moveTo>
                  <a:lnTo>
                    <a:pt x="2773865" y="0"/>
                  </a:lnTo>
                </a:path>
              </a:pathLst>
            </a:custGeom>
            <a:ln w="3175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764910" y="8515397"/>
              <a:ext cx="3545204" cy="0"/>
            </a:xfrm>
            <a:custGeom>
              <a:avLst/>
              <a:gdLst/>
              <a:ahLst/>
              <a:cxnLst/>
              <a:rect l="l" t="t" r="r" b="b"/>
              <a:pathLst>
                <a:path w="3545204" h="0">
                  <a:moveTo>
                    <a:pt x="0" y="0"/>
                  </a:moveTo>
                  <a:lnTo>
                    <a:pt x="3545061" y="0"/>
                  </a:lnTo>
                </a:path>
              </a:pathLst>
            </a:custGeom>
            <a:ln w="3175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/>
          <p:nvPr/>
        </p:nvSpPr>
        <p:spPr>
          <a:xfrm>
            <a:off x="1771007" y="3247952"/>
            <a:ext cx="4301490" cy="0"/>
          </a:xfrm>
          <a:custGeom>
            <a:avLst/>
            <a:gdLst/>
            <a:ahLst/>
            <a:cxnLst/>
            <a:rect l="l" t="t" r="r" b="b"/>
            <a:pathLst>
              <a:path w="4301490" h="0">
                <a:moveTo>
                  <a:pt x="0" y="0"/>
                </a:moveTo>
                <a:lnTo>
                  <a:pt x="4301016" y="0"/>
                </a:lnTo>
              </a:path>
            </a:pathLst>
          </a:custGeom>
          <a:ln w="3175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771007" y="3058959"/>
            <a:ext cx="4291965" cy="0"/>
          </a:xfrm>
          <a:custGeom>
            <a:avLst/>
            <a:gdLst/>
            <a:ahLst/>
            <a:cxnLst/>
            <a:rect l="l" t="t" r="r" b="b"/>
            <a:pathLst>
              <a:path w="4291965" h="0">
                <a:moveTo>
                  <a:pt x="0" y="0"/>
                </a:moveTo>
                <a:lnTo>
                  <a:pt x="4291871" y="0"/>
                </a:lnTo>
              </a:path>
            </a:pathLst>
          </a:custGeom>
          <a:ln w="3175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764910" y="8625135"/>
            <a:ext cx="356870" cy="0"/>
          </a:xfrm>
          <a:custGeom>
            <a:avLst/>
            <a:gdLst/>
            <a:ahLst/>
            <a:cxnLst/>
            <a:rect l="l" t="t" r="r" b="b"/>
            <a:pathLst>
              <a:path w="356869" h="0">
                <a:moveTo>
                  <a:pt x="0" y="0"/>
                </a:moveTo>
                <a:lnTo>
                  <a:pt x="356639" y="0"/>
                </a:lnTo>
              </a:path>
            </a:pathLst>
          </a:custGeom>
          <a:ln w="15241">
            <a:solidFill>
              <a:srgbClr val="0F0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5494478" y="4346228"/>
            <a:ext cx="584200" cy="125095"/>
          </a:xfrm>
          <a:prstGeom prst="rect">
            <a:avLst/>
          </a:prstGeom>
        </p:spPr>
        <p:txBody>
          <a:bodyPr wrap="square" lIns="0" tIns="1905" rIns="0" bIns="0" rtlCol="0" vert="vert">
            <a:spAutoFit/>
          </a:bodyPr>
          <a:lstStyle/>
          <a:p>
            <a:pPr marL="12700">
              <a:lnSpc>
                <a:spcPts val="1550"/>
              </a:lnSpc>
              <a:spcBef>
                <a:spcPts val="15"/>
              </a:spcBef>
            </a:pPr>
            <a:r>
              <a:rPr dirty="0" sz="1400" spc="-305">
                <a:latin typeface="Lucida Sans Unicode"/>
                <a:cs typeface="Lucida Sans Unicode"/>
              </a:rPr>
              <a:t>8.</a:t>
            </a:r>
            <a:endParaRPr sz="1400">
              <a:latin typeface="Lucida Sans Unicode"/>
              <a:cs typeface="Lucida Sans Unicode"/>
            </a:endParaRPr>
          </a:p>
          <a:p>
            <a:pPr marL="13970">
              <a:lnSpc>
                <a:spcPts val="1390"/>
              </a:lnSpc>
            </a:pPr>
            <a:r>
              <a:rPr dirty="0" sz="1400" spc="-445">
                <a:latin typeface="Lucida Sans Unicode"/>
                <a:cs typeface="Lucida Sans Unicode"/>
              </a:rPr>
              <a:t>š</a:t>
            </a:r>
            <a:endParaRPr sz="1400">
              <a:latin typeface="Lucida Sans Unicode"/>
              <a:cs typeface="Lucida Sans Unicode"/>
            </a:endParaRPr>
          </a:p>
          <a:p>
            <a:pPr marL="62230">
              <a:lnSpc>
                <a:spcPts val="1525"/>
              </a:lnSpc>
            </a:pPr>
            <a:r>
              <a:rPr dirty="0" sz="1400" spc="-50">
                <a:latin typeface="Lucida Sans Unicode"/>
                <a:cs typeface="Lucida Sans Unicode"/>
              </a:rPr>
              <a:t>.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6980" y="3529919"/>
            <a:ext cx="60964" cy="88400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6007" y="1810683"/>
            <a:ext cx="15241" cy="265201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1909" y="7821910"/>
            <a:ext cx="1438752" cy="103641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89226" y="2905020"/>
            <a:ext cx="573062" cy="91448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58744" y="3734155"/>
            <a:ext cx="634026" cy="82303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04467" y="4005453"/>
            <a:ext cx="588303" cy="82303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80082" y="7523178"/>
            <a:ext cx="640123" cy="91448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38588" y="8428521"/>
            <a:ext cx="460278" cy="88400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39084" y="4743138"/>
            <a:ext cx="170699" cy="67062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28073" y="8654093"/>
            <a:ext cx="429796" cy="82303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43076" y="3725010"/>
            <a:ext cx="143265" cy="76207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32372" y="1889939"/>
            <a:ext cx="329206" cy="76207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014863" y="6245945"/>
            <a:ext cx="384073" cy="91448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21739" y="7998711"/>
            <a:ext cx="240808" cy="94496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905128" y="8007856"/>
            <a:ext cx="2103260" cy="121931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126891" y="4011548"/>
            <a:ext cx="377977" cy="76207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145180" y="6663560"/>
            <a:ext cx="384073" cy="85352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142132" y="8090160"/>
            <a:ext cx="368832" cy="73158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139084" y="4383440"/>
            <a:ext cx="374929" cy="67062"/>
          </a:xfrm>
          <a:prstGeom prst="rect">
            <a:avLst/>
          </a:prstGeom>
        </p:spPr>
      </p:pic>
      <p:sp>
        <p:nvSpPr>
          <p:cNvPr id="46" name="object 46" descr=""/>
          <p:cNvSpPr txBox="1"/>
          <p:nvPr/>
        </p:nvSpPr>
        <p:spPr>
          <a:xfrm>
            <a:off x="1036389" y="1591207"/>
            <a:ext cx="683260" cy="97790"/>
          </a:xfrm>
          <a:prstGeom prst="rect">
            <a:avLst/>
          </a:prstGeom>
          <a:solidFill>
            <a:srgbClr val="EDEDED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70"/>
              </a:lnSpc>
            </a:pPr>
            <a:r>
              <a:rPr dirty="0" sz="850" spc="-65">
                <a:latin typeface="Lucida Sans Unicode"/>
                <a:cs typeface="Lucida Sans Unicode"/>
              </a:rPr>
              <a:t>3snłs</a:t>
            </a:r>
            <a:r>
              <a:rPr dirty="0" sz="850" spc="-85">
                <a:latin typeface="Lucida Sans Unicode"/>
                <a:cs typeface="Lucida Sans Unicode"/>
              </a:rPr>
              <a:t> </a:t>
            </a:r>
            <a:r>
              <a:rPr dirty="0" sz="850" spc="-65">
                <a:latin typeface="Lucida Sans Unicode"/>
                <a:cs typeface="Lucida Sans Unicode"/>
              </a:rPr>
              <a:t>APBOes</a:t>
            </a:r>
            <a:r>
              <a:rPr dirty="0" sz="850" spc="-10">
                <a:latin typeface="Lucida Sans Unicode"/>
                <a:cs typeface="Lucida Sans Unicode"/>
              </a:rPr>
              <a:t> </a:t>
            </a:r>
            <a:r>
              <a:rPr dirty="0" sz="850" spc="-50">
                <a:latin typeface="Lucida Sans Unicode"/>
                <a:cs typeface="Lucida Sans Unicode"/>
              </a:rPr>
              <a:t>t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5026417" y="10305896"/>
            <a:ext cx="2207260" cy="208279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50" spc="-45">
                <a:solidFill>
                  <a:srgbClr val="1C1C1C"/>
                </a:solidFill>
                <a:latin typeface="Lucida Sans Unicode"/>
                <a:cs typeface="Lucida Sans Unicode"/>
                <a:hlinkClick r:id="rId22"/>
              </a:rPr>
              <a:t>Dipindai</a:t>
            </a:r>
            <a:r>
              <a:rPr dirty="0" sz="1250" spc="-55">
                <a:solidFill>
                  <a:srgbClr val="1C1C1C"/>
                </a:solidFill>
                <a:latin typeface="Lucida Sans Unicode"/>
                <a:cs typeface="Lucida Sans Unicode"/>
                <a:hlinkClick r:id="rId22"/>
              </a:rPr>
              <a:t> </a:t>
            </a:r>
            <a:r>
              <a:rPr dirty="0" sz="1250" spc="-25">
                <a:solidFill>
                  <a:srgbClr val="1D1D1D"/>
                </a:solidFill>
                <a:latin typeface="Lucida Sans Unicode"/>
                <a:cs typeface="Lucida Sans Unicode"/>
                <a:hlinkClick r:id="rId22"/>
              </a:rPr>
              <a:t>dengan</a:t>
            </a:r>
            <a:r>
              <a:rPr dirty="0" sz="1250" spc="-55">
                <a:solidFill>
                  <a:srgbClr val="1D1D1D"/>
                </a:solidFill>
                <a:latin typeface="Lucida Sans Unicode"/>
                <a:cs typeface="Lucida Sans Unicode"/>
                <a:hlinkClick r:id="rId22"/>
              </a:rPr>
              <a:t> </a:t>
            </a:r>
            <a:r>
              <a:rPr dirty="0" sz="1250" spc="-10">
                <a:solidFill>
                  <a:srgbClr val="1F1F1F"/>
                </a:solidFill>
                <a:latin typeface="Lucida Sans Unicode"/>
                <a:cs typeface="Lucida Sans Unicode"/>
                <a:hlinkClick r:id="rId22"/>
              </a:rPr>
              <a:t>CamScanner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778749" y="1549802"/>
            <a:ext cx="62103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85">
                <a:latin typeface="Lucida Sans Unicode"/>
                <a:cs typeface="Lucida Sans Unicode"/>
              </a:rPr>
              <a:t>APBDag</a:t>
            </a:r>
            <a:r>
              <a:rPr dirty="0" sz="850" spc="-30"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A</a:t>
            </a:r>
            <a:r>
              <a:rPr dirty="0" sz="850" spc="120">
                <a:latin typeface="Lucida Sans Unicode"/>
                <a:cs typeface="Lucida Sans Unicode"/>
              </a:rPr>
              <a:t> </a:t>
            </a:r>
            <a:r>
              <a:rPr dirty="0" sz="850" spc="-40">
                <a:latin typeface="Lucida Sans Unicode"/>
                <a:cs typeface="Lucida Sans Unicode"/>
              </a:rPr>
              <a:t>\\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016576" y="1751242"/>
            <a:ext cx="713740" cy="338455"/>
          </a:xfrm>
          <a:prstGeom prst="rect">
            <a:avLst/>
          </a:prstGeom>
          <a:ln w="9144">
            <a:solidFill>
              <a:srgbClr val="0C0C0C"/>
            </a:solidFill>
          </a:ln>
        </p:spPr>
        <p:txBody>
          <a:bodyPr wrap="square" lIns="0" tIns="190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0"/>
              </a:spcBef>
            </a:pPr>
            <a:endParaRPr sz="850">
              <a:latin typeface="Times New Roman"/>
              <a:cs typeface="Times New Roman"/>
            </a:endParaRPr>
          </a:p>
          <a:p>
            <a:pPr marL="75565">
              <a:lnSpc>
                <a:spcPct val="100000"/>
              </a:lnSpc>
            </a:pPr>
            <a:r>
              <a:rPr dirty="0" sz="850" spc="-10" b="1">
                <a:latin typeface="Arial"/>
                <a:cs typeface="Arial"/>
              </a:rPr>
              <a:t>REKENIHG</a:t>
            </a:r>
            <a:endParaRPr sz="85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524664" y="2287488"/>
            <a:ext cx="3496310" cy="728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15">
              <a:lnSpc>
                <a:spcPct val="100000"/>
              </a:lnSpc>
              <a:spcBef>
                <a:spcPts val="100"/>
              </a:spcBef>
              <a:tabLst>
                <a:tab pos="294005" algn="l"/>
              </a:tabLst>
            </a:pPr>
            <a:r>
              <a:rPr dirty="0" sz="850" spc="-25">
                <a:latin typeface="Lucida Sans Unicode"/>
                <a:cs typeface="Lucida Sans Unicode"/>
              </a:rPr>
              <a:t>*.</a:t>
            </a:r>
            <a:r>
              <a:rPr dirty="0" sz="850">
                <a:latin typeface="Lucida Sans Unicode"/>
                <a:cs typeface="Lucida Sans Unicode"/>
              </a:rPr>
              <a:t>	</a:t>
            </a:r>
            <a:r>
              <a:rPr dirty="0" sz="850" spc="-10">
                <a:latin typeface="Lucida Sans Unicode"/>
                <a:cs typeface="Lucida Sans Unicode"/>
              </a:rPr>
              <a:t>PEXIDAPATAN</a:t>
            </a:r>
            <a:endParaRPr sz="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850">
              <a:latin typeface="Lucida Sans Unicode"/>
              <a:cs typeface="Lucida Sans Unicode"/>
            </a:endParaRPr>
          </a:p>
          <a:p>
            <a:pPr lvl="1" marL="431165" indent="-431165">
              <a:lnSpc>
                <a:spcPct val="100000"/>
              </a:lnSpc>
              <a:buAutoNum type="arabicPeriod" startAt="2"/>
              <a:tabLst>
                <a:tab pos="431165" algn="l"/>
              </a:tabLst>
            </a:pPr>
            <a:r>
              <a:rPr dirty="0" sz="850" spc="-30">
                <a:latin typeface="Lucida Sans Unicode"/>
                <a:cs typeface="Lucida Sans Unicode"/>
              </a:rPr>
              <a:t>Pardapsta«Transf¥r</a:t>
            </a:r>
            <a:endParaRPr sz="850">
              <a:latin typeface="Lucida Sans Unicode"/>
              <a:cs typeface="Lucida Sans Unicode"/>
            </a:endParaRPr>
          </a:p>
          <a:p>
            <a:pPr lvl="1" marL="431165" indent="-431165">
              <a:lnSpc>
                <a:spcPct val="100000"/>
              </a:lnSpc>
              <a:spcBef>
                <a:spcPts val="515"/>
              </a:spcBef>
              <a:buAutoNum type="arabicPeriod" startAt="2"/>
              <a:tabLst>
                <a:tab pos="431165" algn="l"/>
              </a:tabLst>
            </a:pPr>
            <a:r>
              <a:rPr dirty="0" sz="850" spc="-105">
                <a:latin typeface="Lucida Sans Unicode"/>
                <a:cs typeface="Lucida Sans Unicode"/>
              </a:rPr>
              <a:t>Pendapsten</a:t>
            </a:r>
            <a:r>
              <a:rPr dirty="0" sz="850" spc="-15">
                <a:latin typeface="Lucida Sans Unicode"/>
                <a:cs typeface="Lucida Sans Unicode"/>
              </a:rPr>
              <a:t> </a:t>
            </a:r>
            <a:r>
              <a:rPr dirty="0" sz="850" spc="-150">
                <a:latin typeface="Lucida Sans Unicode"/>
                <a:cs typeface="Lucida Sans Unicode"/>
              </a:rPr>
              <a:t>Main-</a:t>
            </a:r>
            <a:r>
              <a:rPr dirty="0" sz="850" spc="-25">
                <a:latin typeface="Lucida Sans Unicode"/>
                <a:cs typeface="Lucida Sans Unicode"/>
              </a:rPr>
              <a:t>kkj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4759864" y="235988"/>
            <a:ext cx="4826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75">
                <a:latin typeface="Lucida Sans Unicode"/>
                <a:cs typeface="Lucida Sans Unicode"/>
              </a:rPr>
              <a:t>LAMPIRAN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4759549" y="379259"/>
            <a:ext cx="1006475" cy="411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-635">
              <a:lnSpc>
                <a:spcPct val="98800"/>
              </a:lnSpc>
              <a:spcBef>
                <a:spcPts val="110"/>
              </a:spcBef>
              <a:tabLst>
                <a:tab pos="597535" algn="l"/>
              </a:tabLst>
            </a:pPr>
            <a:r>
              <a:rPr dirty="0" sz="850" spc="165">
                <a:latin typeface="Lucida Sans Unicode"/>
                <a:cs typeface="Lucida Sans Unicode"/>
              </a:rPr>
              <a:t>pewn</a:t>
            </a:r>
            <a:r>
              <a:rPr dirty="0" sz="850">
                <a:latin typeface="Lucida Sans Unicode"/>
                <a:cs typeface="Lucida Sans Unicode"/>
              </a:rPr>
              <a:t>	x</a:t>
            </a:r>
            <a:r>
              <a:rPr dirty="0" sz="850" spc="110"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ru </a:t>
            </a:r>
            <a:r>
              <a:rPr dirty="0" sz="850" spc="-125">
                <a:latin typeface="Lucida Sans Unicode"/>
                <a:cs typeface="Lucida Sans Unicode"/>
              </a:rPr>
              <a:t>NOMOR</a:t>
            </a:r>
            <a:r>
              <a:rPr dirty="0" sz="850" spc="-25">
                <a:latin typeface="Lucida Sans Unicode"/>
                <a:cs typeface="Lucida Sans Unicode"/>
              </a:rPr>
              <a:t> </a:t>
            </a:r>
            <a:r>
              <a:rPr dirty="0" sz="850" spc="-55">
                <a:latin typeface="Lucida Sans Unicode"/>
                <a:cs typeface="Lucida Sans Unicode"/>
              </a:rPr>
              <a:t>4</a:t>
            </a:r>
            <a:r>
              <a:rPr dirty="0" sz="850" spc="-145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TAHUN</a:t>
            </a:r>
            <a:r>
              <a:rPr dirty="0" sz="850" spc="-85">
                <a:latin typeface="Lucida Sans Unicode"/>
                <a:cs typeface="Lucida Sans Unicode"/>
              </a:rPr>
              <a:t> </a:t>
            </a:r>
            <a:r>
              <a:rPr dirty="0" sz="850" spc="-140">
                <a:latin typeface="Lucida Sans Unicode"/>
                <a:cs typeface="Lucida Sans Unicode"/>
              </a:rPr>
              <a:t>2024</a:t>
            </a:r>
            <a:r>
              <a:rPr dirty="0" sz="850" spc="-10">
                <a:latin typeface="Lucida Sans Unicode"/>
                <a:cs typeface="Lucida Sans Unicode"/>
              </a:rPr>
              <a:t> TENTAFJO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5913879" y="379259"/>
            <a:ext cx="38925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>
                <a:latin typeface="Lucida Sans Unicode"/>
                <a:cs typeface="Lucida Sans Unicode"/>
              </a:rPr>
              <a:t>sec•xc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2672768" y="769440"/>
            <a:ext cx="4110354" cy="770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99310">
              <a:lnSpc>
                <a:spcPct val="100000"/>
              </a:lnSpc>
              <a:spcBef>
                <a:spcPts val="100"/>
              </a:spcBef>
            </a:pPr>
            <a:r>
              <a:rPr dirty="0" sz="850" spc="-90">
                <a:latin typeface="Lucida Sans Unicode"/>
                <a:cs typeface="Lucida Sans Unicode"/>
              </a:rPr>
              <a:t>AN6GARAN</a:t>
            </a:r>
            <a:r>
              <a:rPr dirty="0" sz="850" spc="-50">
                <a:latin typeface="Lucida Sans Unicode"/>
                <a:cs typeface="Lucida Sans Unicode"/>
              </a:rPr>
              <a:t> </a:t>
            </a:r>
            <a:r>
              <a:rPr dirty="0" sz="850" spc="-100">
                <a:latin typeface="Lucida Sans Unicode"/>
                <a:cs typeface="Lucida Sans Unicode"/>
              </a:rPr>
              <a:t>PENOAPATAN</a:t>
            </a:r>
            <a:r>
              <a:rPr dirty="0" sz="850" spc="10">
                <a:latin typeface="Lucida Sans Unicode"/>
                <a:cs typeface="Lucida Sans Unicode"/>
              </a:rPr>
              <a:t> </a:t>
            </a:r>
            <a:r>
              <a:rPr dirty="0" sz="850" spc="-90">
                <a:latin typeface="Lucida Sans Unicode"/>
                <a:cs typeface="Lucida Sans Unicode"/>
              </a:rPr>
              <a:t>DAy</a:t>
            </a:r>
            <a:r>
              <a:rPr dirty="0" sz="850" spc="-15">
                <a:latin typeface="Lucida Sans Unicode"/>
                <a:cs typeface="Lucida Sans Unicode"/>
              </a:rPr>
              <a:t> </a:t>
            </a:r>
            <a:r>
              <a:rPr dirty="0" sz="850" spc="-50">
                <a:latin typeface="Lucida Sans Unicode"/>
                <a:cs typeface="Lucida Sans Unicode"/>
              </a:rPr>
              <a:t>EELANJA</a:t>
            </a:r>
            <a:r>
              <a:rPr dirty="0" sz="850"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DEL</a:t>
            </a:r>
            <a:endParaRPr sz="850">
              <a:latin typeface="Lucida Sans Unicode"/>
              <a:cs typeface="Lucida Sans Unicode"/>
            </a:endParaRPr>
          </a:p>
          <a:p>
            <a:pPr algn="ctr" marL="12700" marR="1736725">
              <a:lnSpc>
                <a:spcPct val="129400"/>
              </a:lnSpc>
              <a:spcBef>
                <a:spcPts val="765"/>
              </a:spcBef>
            </a:pPr>
            <a:r>
              <a:rPr dirty="0" sz="850" spc="-50" b="1">
                <a:latin typeface="Arial"/>
                <a:cs typeface="Arial"/>
              </a:rPr>
              <a:t>ANOGARAN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60" b="1">
                <a:latin typeface="Arial"/>
                <a:cs typeface="Arial"/>
              </a:rPr>
              <a:t>PENDAPATAN</a:t>
            </a:r>
            <a:r>
              <a:rPr dirty="0" sz="850" spc="45" b="1">
                <a:latin typeface="Arial"/>
                <a:cs typeface="Arial"/>
              </a:rPr>
              <a:t> </a:t>
            </a:r>
            <a:r>
              <a:rPr dirty="0" sz="850" spc="-45" b="1">
                <a:latin typeface="Arial"/>
                <a:cs typeface="Arial"/>
              </a:rPr>
              <a:t>DAN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55" b="1">
                <a:latin typeface="Arial"/>
                <a:cs typeface="Arial"/>
              </a:rPr>
              <a:t>BELANJA</a:t>
            </a:r>
            <a:r>
              <a:rPr dirty="0" sz="850" spc="2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DESA </a:t>
            </a:r>
            <a:r>
              <a:rPr dirty="0" sz="850" spc="-40" b="1">
                <a:latin typeface="Arial"/>
                <a:cs typeface="Arial"/>
              </a:rPr>
              <a:t>PEMERIN</a:t>
            </a:r>
            <a:r>
              <a:rPr dirty="0" sz="850" b="1">
                <a:latin typeface="Arial"/>
                <a:cs typeface="Arial"/>
              </a:rPr>
              <a:t> /AH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60" b="1">
                <a:latin typeface="Arial"/>
                <a:cs typeface="Arial"/>
              </a:rPr>
              <a:t>KALURAHAH</a:t>
            </a:r>
            <a:r>
              <a:rPr dirty="0" sz="850" spc="5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SELANG</a:t>
            </a:r>
            <a:endParaRPr sz="850">
              <a:latin typeface="Arial"/>
              <a:cs typeface="Arial"/>
            </a:endParaRPr>
          </a:p>
          <a:p>
            <a:pPr algn="ctr" marR="1727200">
              <a:lnSpc>
                <a:spcPct val="100000"/>
              </a:lnSpc>
              <a:spcBef>
                <a:spcPts val="420"/>
              </a:spcBef>
              <a:tabLst>
                <a:tab pos="737235" algn="l"/>
              </a:tabLst>
            </a:pPr>
            <a:r>
              <a:rPr dirty="0" sz="850" spc="-60">
                <a:latin typeface="Lucida Sans Unicode"/>
                <a:cs typeface="Lucida Sans Unicode"/>
              </a:rPr>
              <a:t>TAHUN</a:t>
            </a:r>
            <a:r>
              <a:rPr dirty="0" sz="850" spc="20"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ANG</a:t>
            </a:r>
            <a:r>
              <a:rPr dirty="0" sz="850">
                <a:latin typeface="Lucida Sans Unicode"/>
                <a:cs typeface="Lucida Sans Unicode"/>
              </a:rPr>
              <a:t>	</a:t>
            </a:r>
            <a:r>
              <a:rPr dirty="0" sz="850" spc="-25">
                <a:latin typeface="Lucida Sans Unicode"/>
                <a:cs typeface="Lucida Sans Unicode"/>
              </a:rPr>
              <a:t>RAN</a:t>
            </a:r>
            <a:r>
              <a:rPr dirty="0" sz="850" spc="-55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2025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775579" y="3058959"/>
            <a:ext cx="3246755" cy="189230"/>
          </a:xfrm>
          <a:prstGeom prst="rect">
            <a:avLst/>
          </a:prstGeom>
          <a:ln w="3175">
            <a:solidFill>
              <a:srgbClr val="0C0C0F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532130">
              <a:lnSpc>
                <a:spcPct val="100000"/>
              </a:lnSpc>
              <a:spcBef>
                <a:spcPts val="195"/>
              </a:spcBef>
            </a:pPr>
            <a:r>
              <a:rPr dirty="0" sz="850" spc="-60">
                <a:latin typeface="Lucida Sans Unicode"/>
                <a:cs typeface="Lucida Sans Unicode"/>
              </a:rPr>
              <a:t>JUMM¥J</a:t>
            </a:r>
            <a:r>
              <a:rPr dirty="0" sz="850" spc="-75"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PENDAPATAh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1532314" y="3218741"/>
            <a:ext cx="2900045" cy="626110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65"/>
              </a:spcBef>
              <a:tabLst>
                <a:tab pos="295275" algn="l"/>
              </a:tabLst>
            </a:pPr>
            <a:r>
              <a:rPr dirty="0" sz="850" spc="-25">
                <a:latin typeface="Lucida Sans Unicode"/>
                <a:cs typeface="Lucida Sans Unicode"/>
              </a:rPr>
              <a:t>5•</a:t>
            </a:r>
            <a:r>
              <a:rPr dirty="0" sz="850">
                <a:latin typeface="Lucida Sans Unicode"/>
                <a:cs typeface="Lucida Sans Unicode"/>
              </a:rPr>
              <a:t>	</a:t>
            </a:r>
            <a:r>
              <a:rPr dirty="0" sz="850" spc="-10">
                <a:latin typeface="Lucida Sans Unicode"/>
                <a:cs typeface="Lucida Sans Unicode"/>
              </a:rPr>
              <a:t>BELANJA</a:t>
            </a:r>
            <a:endParaRPr sz="850">
              <a:latin typeface="Lucida Sans Unicode"/>
              <a:cs typeface="Lucida Sans Unicode"/>
            </a:endParaRPr>
          </a:p>
          <a:p>
            <a:pPr marL="310515">
              <a:lnSpc>
                <a:spcPct val="100000"/>
              </a:lnSpc>
              <a:spcBef>
                <a:spcPts val="560"/>
              </a:spcBef>
            </a:pPr>
            <a:r>
              <a:rPr dirty="0" u="heavy" sz="850" spc="-95">
                <a:uFill>
                  <a:solidFill>
                    <a:srgbClr val="131318"/>
                  </a:solidFill>
                </a:uFill>
                <a:latin typeface="Lucida Sans Unicode"/>
                <a:cs typeface="Lucida Sans Unicode"/>
              </a:rPr>
              <a:t>BIDANG</a:t>
            </a:r>
            <a:r>
              <a:rPr dirty="0" u="heavy" sz="850" spc="-55">
                <a:uFill>
                  <a:solidFill>
                    <a:srgbClr val="131318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heavy" sz="850" spc="-35">
                <a:uFill>
                  <a:solidFill>
                    <a:srgbClr val="131318"/>
                  </a:solidFill>
                </a:uFill>
                <a:latin typeface="Lucida Sans Unicode"/>
                <a:cs typeface="Lucida Sans Unicode"/>
              </a:rPr>
              <a:t>PMYELEHG9ARAH</a:t>
            </a:r>
            <a:r>
              <a:rPr dirty="0" u="heavy" sz="850" spc="25">
                <a:uFill>
                  <a:solidFill>
                    <a:srgbClr val="131318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heavy" sz="850" spc="-40">
                <a:uFill>
                  <a:solidFill>
                    <a:srgbClr val="131318"/>
                  </a:solidFill>
                </a:uFill>
                <a:latin typeface="Lucida Sans Unicode"/>
                <a:cs typeface="Lucida Sans Unicode"/>
              </a:rPr>
              <a:t>PEMERtLITAf4AN.DESA</a:t>
            </a:r>
            <a:endParaRPr sz="850">
              <a:latin typeface="Lucida Sans Unicode"/>
              <a:cs typeface="Lucida Sans Unicode"/>
            </a:endParaRPr>
          </a:p>
          <a:p>
            <a:pPr marL="347345">
              <a:lnSpc>
                <a:spcPct val="100000"/>
              </a:lnSpc>
              <a:spcBef>
                <a:spcPts val="540"/>
              </a:spcBef>
            </a:pPr>
            <a:r>
              <a:rPr dirty="0" sz="850" spc="-90">
                <a:latin typeface="Lucida Sans Unicode"/>
                <a:cs typeface="Lucida Sans Unicode"/>
              </a:rPr>
              <a:t>Penyefanggaran</a:t>
            </a:r>
            <a:r>
              <a:rPr dirty="0" sz="850" spc="-114">
                <a:latin typeface="Lucida Sans Unicode"/>
                <a:cs typeface="Lucida Sans Unicode"/>
              </a:rPr>
              <a:t> </a:t>
            </a:r>
            <a:r>
              <a:rPr dirty="0" sz="850" spc="-85">
                <a:latin typeface="Lucida Sans Unicode"/>
                <a:cs typeface="Lucida Sans Unicode"/>
              </a:rPr>
              <a:t>Bel•n]a</a:t>
            </a:r>
            <a:r>
              <a:rPr dirty="0" sz="850" spc="15">
                <a:latin typeface="Lucida Sans Unicode"/>
                <a:cs typeface="Lucida Sans Unicode"/>
              </a:rPr>
              <a:t> </a:t>
            </a:r>
            <a:r>
              <a:rPr dirty="0" sz="850" spc="-70">
                <a:latin typeface="Lucida Sans Unicode"/>
                <a:cs typeface="Lucida Sans Unicode"/>
              </a:rPr>
              <a:t>6IItcp,</a:t>
            </a:r>
            <a:r>
              <a:rPr dirty="0" sz="850" spc="-75">
                <a:latin typeface="Lucida Sans Unicode"/>
                <a:cs typeface="Lucida Sans Unicode"/>
              </a:rPr>
              <a:t> </a:t>
            </a:r>
            <a:r>
              <a:rPr dirty="0" sz="850" spc="-90">
                <a:latin typeface="Lucida Sans Unicode"/>
                <a:cs typeface="Lucida Sans Unicode"/>
              </a:rPr>
              <a:t>TvnJangan</a:t>
            </a:r>
            <a:r>
              <a:rPr dirty="0" sz="850" spc="5">
                <a:latin typeface="Lucida Sans Unicode"/>
                <a:cs typeface="Lucida Sans Unicode"/>
              </a:rPr>
              <a:t> </a:t>
            </a:r>
            <a:r>
              <a:rPr dirty="0" sz="850" spc="-85">
                <a:latin typeface="Lucida Sans Unicode"/>
                <a:cs typeface="Lucida Sans Unicode"/>
              </a:rPr>
              <a:t>dan</a:t>
            </a:r>
            <a:r>
              <a:rPr dirty="0" sz="850" spc="-65">
                <a:latin typeface="Lucida Sans Unicode"/>
                <a:cs typeface="Lucida Sans Unicode"/>
              </a:rPr>
              <a:t> </a:t>
            </a:r>
            <a:r>
              <a:rPr dirty="0" sz="850" spc="-70">
                <a:latin typeface="Lucida Sans Unicode"/>
                <a:cs typeface="Lucida Sans Unicode"/>
              </a:rPr>
              <a:t>Opcraeionst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480494" y="4131703"/>
            <a:ext cx="193675" cy="8807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 sz="850" spc="-70">
                <a:latin typeface="Lucida Sans Unicode"/>
                <a:cs typeface="Lucida Sans Unicode"/>
              </a:rPr>
              <a:t>5.\</a:t>
            </a:r>
            <a:r>
              <a:rPr dirty="0" sz="850" spc="-70">
                <a:solidFill>
                  <a:srgbClr val="464646"/>
                </a:solidFill>
                <a:latin typeface="Lucida Sans Unicode"/>
                <a:cs typeface="Lucida Sans Unicode"/>
              </a:rPr>
              <a:t>.</a:t>
            </a:r>
            <a:endParaRPr sz="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850">
              <a:latin typeface="Lucida Sans Unicode"/>
              <a:cs typeface="Lucida Sans Unicode"/>
            </a:endParaRPr>
          </a:p>
          <a:p>
            <a:pPr marL="16510">
              <a:lnSpc>
                <a:spcPct val="100000"/>
              </a:lnSpc>
              <a:spcBef>
                <a:spcPts val="5"/>
              </a:spcBef>
            </a:pPr>
            <a:r>
              <a:rPr dirty="0" sz="850" spc="-60">
                <a:latin typeface="Lucida Sans Unicode"/>
                <a:cs typeface="Lucida Sans Unicode"/>
              </a:rPr>
              <a:t>S,1,</a:t>
            </a:r>
            <a:endParaRPr sz="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r>
              <a:rPr dirty="0" sz="850" spc="-20">
                <a:latin typeface="Lucida Sans Unicode"/>
                <a:cs typeface="Lucida Sans Unicode"/>
              </a:rPr>
              <a:t>5.t.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870166" y="3901558"/>
            <a:ext cx="3021330" cy="1299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3660" marR="553720" indent="-40005">
              <a:lnSpc>
                <a:spcPct val="138800"/>
              </a:lnSpc>
              <a:spcBef>
                <a:spcPts val="100"/>
              </a:spcBef>
            </a:pPr>
            <a:r>
              <a:rPr dirty="0" sz="850" spc="-110">
                <a:latin typeface="Lucida Sans Unicode"/>
                <a:cs typeface="Lucida Sans Unicode"/>
              </a:rPr>
              <a:t>P6ny«diaan</a:t>
            </a:r>
            <a:r>
              <a:rPr dirty="0" sz="850" spc="-10">
                <a:latin typeface="Lucida Sans Unicode"/>
                <a:cs typeface="Lucida Sans Unicode"/>
              </a:rPr>
              <a:t> </a:t>
            </a:r>
            <a:r>
              <a:rPr dirty="0" sz="850" spc="-100">
                <a:latin typeface="Lucida Sans Unicode"/>
                <a:cs typeface="Lucida Sans Unicode"/>
              </a:rPr>
              <a:t>Pengkasilan</a:t>
            </a:r>
            <a:r>
              <a:rPr dirty="0" sz="850" spc="40">
                <a:latin typeface="Lucida Sans Unicode"/>
                <a:cs typeface="Lucida Sans Unicode"/>
              </a:rPr>
              <a:t> </a:t>
            </a:r>
            <a:r>
              <a:rPr dirty="0" sz="850" spc="-114">
                <a:latin typeface="Lucida Sans Unicode"/>
                <a:cs typeface="Lucida Sans Unicode"/>
              </a:rPr>
              <a:t>Tatap </a:t>
            </a:r>
            <a:r>
              <a:rPr dirty="0" sz="850" spc="-105">
                <a:latin typeface="Lucida Sans Unicode"/>
                <a:cs typeface="Lucida Sans Unicode"/>
              </a:rPr>
              <a:t>den</a:t>
            </a:r>
            <a:r>
              <a:rPr dirty="0" sz="850" spc="-120">
                <a:latin typeface="Lucida Sans Unicode"/>
                <a:cs typeface="Lucida Sans Unicode"/>
              </a:rPr>
              <a:t> </a:t>
            </a:r>
            <a:r>
              <a:rPr dirty="0" sz="850" spc="-150">
                <a:latin typeface="Lucida Sans Unicode"/>
                <a:cs typeface="Lucida Sans Unicode"/>
              </a:rPr>
              <a:t>TUq|8ngBn</a:t>
            </a:r>
            <a:r>
              <a:rPr dirty="0" sz="850" spc="20">
                <a:latin typeface="Lucida Sans Unicode"/>
                <a:cs typeface="Lucida Sans Unicode"/>
              </a:rPr>
              <a:t> </a:t>
            </a:r>
            <a:r>
              <a:rPr dirty="0" sz="850" spc="-130">
                <a:latin typeface="Lucida Sans Unicode"/>
                <a:cs typeface="Lucida Sans Unicode"/>
              </a:rPr>
              <a:t>I¢epala</a:t>
            </a:r>
            <a:r>
              <a:rPr dirty="0" sz="850">
                <a:latin typeface="Lucida Sans Unicode"/>
                <a:cs typeface="Lucida Sans Unicode"/>
              </a:rPr>
              <a:t> </a:t>
            </a:r>
            <a:r>
              <a:rPr dirty="0" sz="850" spc="-45">
                <a:latin typeface="Lucida Sans Unicode"/>
                <a:cs typeface="Lucida Sans Unicode"/>
              </a:rPr>
              <a:t>Desa </a:t>
            </a:r>
            <a:r>
              <a:rPr dirty="0" sz="850" spc="-114">
                <a:latin typeface="Lucida Sans Unicode"/>
                <a:cs typeface="Lucida Sans Unicode"/>
              </a:rPr>
              <a:t>Bolan|a</a:t>
            </a:r>
            <a:r>
              <a:rPr dirty="0" sz="850" spc="45"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Pegawai</a:t>
            </a:r>
            <a:endParaRPr sz="850">
              <a:latin typeface="Lucida Sans Unicode"/>
              <a:cs typeface="Lucida Sans Unicode"/>
            </a:endParaRPr>
          </a:p>
          <a:p>
            <a:pPr marL="67310" marR="414655" indent="-40005">
              <a:lnSpc>
                <a:spcPct val="141200"/>
              </a:lnSpc>
            </a:pPr>
            <a:r>
              <a:rPr dirty="0" sz="850" spc="-105">
                <a:latin typeface="Lucida Sans Unicode"/>
                <a:cs typeface="Lucida Sans Unicode"/>
              </a:rPr>
              <a:t>Pgnyedlaan</a:t>
            </a:r>
            <a:r>
              <a:rPr dirty="0" sz="850" spc="-45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Penghasflan</a:t>
            </a:r>
            <a:r>
              <a:rPr dirty="0" sz="850" spc="30">
                <a:latin typeface="Lucida Sans Unicode"/>
                <a:cs typeface="Lucida Sans Unicode"/>
              </a:rPr>
              <a:t> </a:t>
            </a:r>
            <a:r>
              <a:rPr dirty="0" sz="850" spc="-120">
                <a:latin typeface="Lucida Sans Unicode"/>
                <a:cs typeface="Lucida Sans Unicode"/>
              </a:rPr>
              <a:t>Tetap</a:t>
            </a:r>
            <a:r>
              <a:rPr dirty="0" sz="850" spc="-15">
                <a:latin typeface="Lucida Sans Unicode"/>
                <a:cs typeface="Lucida Sans Unicode"/>
              </a:rPr>
              <a:t> </a:t>
            </a:r>
            <a:r>
              <a:rPr dirty="0" sz="850" spc="-125">
                <a:latin typeface="Lucida Sans Unicode"/>
                <a:cs typeface="Lucida Sans Unicode"/>
              </a:rPr>
              <a:t>den</a:t>
            </a:r>
            <a:r>
              <a:rPr dirty="0" sz="850" spc="-10">
                <a:latin typeface="Lucida Sans Unicode"/>
                <a:cs typeface="Lucida Sans Unicode"/>
              </a:rPr>
              <a:t> </a:t>
            </a:r>
            <a:r>
              <a:rPr dirty="0" sz="850" spc="-130">
                <a:latin typeface="Lucida Sans Unicode"/>
                <a:cs typeface="Lucida Sans Unicode"/>
              </a:rPr>
              <a:t>Tunjang«n</a:t>
            </a:r>
            <a:r>
              <a:rPr dirty="0" sz="850" spc="-55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Paranghat</a:t>
            </a:r>
            <a:r>
              <a:rPr dirty="0" sz="850" spc="25"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Desa </a:t>
            </a:r>
            <a:r>
              <a:rPr dirty="0" sz="850" spc="-105">
                <a:latin typeface="Lucida Sans Unicode"/>
                <a:cs typeface="Lucida Sans Unicode"/>
              </a:rPr>
              <a:t>Belanja</a:t>
            </a:r>
            <a:r>
              <a:rPr dirty="0" sz="850" spc="60"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Pegawat</a:t>
            </a:r>
            <a:endParaRPr sz="850">
              <a:latin typeface="Lucida Sans Unicode"/>
              <a:cs typeface="Lucida Sans Unicode"/>
            </a:endParaRPr>
          </a:p>
          <a:p>
            <a:pPr marL="59055" marR="262255" indent="-37465">
              <a:lnSpc>
                <a:spcPct val="129400"/>
              </a:lnSpc>
              <a:spcBef>
                <a:spcPts val="190"/>
              </a:spcBef>
            </a:pPr>
            <a:r>
              <a:rPr dirty="0" baseline="3267" sz="1275" spc="-127">
                <a:latin typeface="Lucida Sans Unicode"/>
                <a:cs typeface="Lucida Sans Unicode"/>
              </a:rPr>
              <a:t>Peayadiaan</a:t>
            </a:r>
            <a:r>
              <a:rPr dirty="0" baseline="3267" sz="1275" spc="142">
                <a:latin typeface="Lucida Sans Unicode"/>
                <a:cs typeface="Lucida Sans Unicode"/>
              </a:rPr>
              <a:t> </a:t>
            </a:r>
            <a:r>
              <a:rPr dirty="0" baseline="3267" sz="1275" spc="-120">
                <a:latin typeface="Lucida Sans Unicode"/>
                <a:cs typeface="Lucida Sans Unicode"/>
              </a:rPr>
              <a:t>Jartdna</a:t>
            </a:r>
            <a:r>
              <a:rPr dirty="0" sz="850" spc="-80">
                <a:latin typeface="Lucida Sans Unicode"/>
                <a:cs typeface="Lucida Sans Unicode"/>
              </a:rPr>
              <a:t>n</a:t>
            </a:r>
            <a:r>
              <a:rPr dirty="0" baseline="3267" sz="1275" spc="-120">
                <a:latin typeface="Lucida Sans Unicode"/>
                <a:cs typeface="Lucida Sans Unicode"/>
              </a:rPr>
              <a:t>SosM</a:t>
            </a:r>
            <a:r>
              <a:rPr dirty="0" baseline="3267" sz="1275" spc="-195">
                <a:latin typeface="Lucida Sans Unicode"/>
                <a:cs typeface="Lucida Sans Unicode"/>
              </a:rPr>
              <a:t> </a:t>
            </a:r>
            <a:r>
              <a:rPr dirty="0" baseline="3267" sz="1275" spc="-120">
                <a:latin typeface="Lucida Sans Unicode"/>
                <a:cs typeface="Lucida Sans Unicode"/>
              </a:rPr>
              <a:t>bayi</a:t>
            </a:r>
            <a:r>
              <a:rPr dirty="0" baseline="3267" sz="1275" spc="-135">
                <a:latin typeface="Lucida Sans Unicode"/>
                <a:cs typeface="Lucida Sans Unicode"/>
              </a:rPr>
              <a:t> </a:t>
            </a:r>
            <a:r>
              <a:rPr dirty="0" baseline="3267" sz="1275" spc="-150">
                <a:latin typeface="Lucida Sans Unicode"/>
                <a:cs typeface="Lucida Sans Unicode"/>
              </a:rPr>
              <a:t>xepala</a:t>
            </a:r>
            <a:r>
              <a:rPr dirty="0" baseline="3267" sz="1275" spc="-52">
                <a:latin typeface="Lucida Sans Unicode"/>
                <a:cs typeface="Lucida Sans Unicode"/>
              </a:rPr>
              <a:t> </a:t>
            </a:r>
            <a:r>
              <a:rPr dirty="0" baseline="3267" sz="1275" spc="-157">
                <a:latin typeface="Lucida Sans Unicode"/>
                <a:cs typeface="Lucida Sans Unicode"/>
              </a:rPr>
              <a:t>Desa</a:t>
            </a:r>
            <a:r>
              <a:rPr dirty="0" baseline="3267" sz="1275" spc="-44">
                <a:latin typeface="Lucida Sans Unicode"/>
                <a:cs typeface="Lucida Sans Unicode"/>
              </a:rPr>
              <a:t> </a:t>
            </a:r>
            <a:r>
              <a:rPr dirty="0" baseline="3267" sz="1275" spc="-157">
                <a:latin typeface="Lucida Sans Unicode"/>
                <a:cs typeface="Lucida Sans Unicode"/>
              </a:rPr>
              <a:t>dan</a:t>
            </a:r>
            <a:r>
              <a:rPr dirty="0" baseline="3267" sz="1275" spc="-172">
                <a:latin typeface="Lucida Sans Unicode"/>
                <a:cs typeface="Lucida Sans Unicode"/>
              </a:rPr>
              <a:t> </a:t>
            </a:r>
            <a:r>
              <a:rPr dirty="0" baseline="3267" sz="1275" spc="-150">
                <a:latin typeface="Lucida Sans Unicode"/>
                <a:cs typeface="Lucida Sans Unicode"/>
              </a:rPr>
              <a:t>Perangkat</a:t>
            </a:r>
            <a:r>
              <a:rPr dirty="0" baseline="3267" sz="1275" spc="-22">
                <a:latin typeface="Lucida Sans Unicode"/>
                <a:cs typeface="Lucida Sans Unicode"/>
              </a:rPr>
              <a:t> </a:t>
            </a:r>
            <a:r>
              <a:rPr dirty="0" baseline="3267" sz="1275" spc="-82">
                <a:latin typeface="Lucida Sans Unicode"/>
                <a:cs typeface="Lucida Sans Unicode"/>
              </a:rPr>
              <a:t>DesB </a:t>
            </a:r>
            <a:r>
              <a:rPr dirty="0" sz="850" spc="-110">
                <a:latin typeface="Lucida Sans Unicode"/>
                <a:cs typeface="Lucida Sans Unicode"/>
              </a:rPr>
              <a:t>8elarya</a:t>
            </a:r>
            <a:r>
              <a:rPr dirty="0" sz="850" spc="55"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PagawaJ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850" spc="-55">
                <a:latin typeface="Lucida Sans Unicode"/>
                <a:cs typeface="Lucida Sans Unicode"/>
              </a:rPr>
              <a:t>Penyedwn</a:t>
            </a:r>
            <a:r>
              <a:rPr dirty="0" sz="850" spc="-20">
                <a:latin typeface="Lucida Sans Unicode"/>
                <a:cs typeface="Lucida Sans Unicode"/>
              </a:rPr>
              <a:t> </a:t>
            </a:r>
            <a:r>
              <a:rPr dirty="0" sz="850" spc="-120">
                <a:latin typeface="Lucida Sans Unicode"/>
                <a:cs typeface="Lucida Sans Unicode"/>
              </a:rPr>
              <a:t>Operaef0nal</a:t>
            </a:r>
            <a:r>
              <a:rPr dirty="0" sz="850" spc="5">
                <a:latin typeface="Lucida Sans Unicode"/>
                <a:cs typeface="Lucida Sans Unicode"/>
              </a:rPr>
              <a:t> </a:t>
            </a:r>
            <a:r>
              <a:rPr dirty="0" sz="850" spc="-105">
                <a:latin typeface="Lucida Sans Unicode"/>
                <a:cs typeface="Lucida Sans Unicode"/>
              </a:rPr>
              <a:t>Pemerlnlah</a:t>
            </a:r>
            <a:r>
              <a:rPr dirty="0" sz="850" spc="-15">
                <a:latin typeface="Lucida Sans Unicode"/>
                <a:cs typeface="Lucida Sans Unicode"/>
              </a:rPr>
              <a:t> </a:t>
            </a:r>
            <a:r>
              <a:rPr dirty="0" sz="850" spc="-100">
                <a:latin typeface="Lucida Sans Unicode"/>
                <a:cs typeface="Lucida Sans Unicode"/>
              </a:rPr>
              <a:t>Desa</a:t>
            </a:r>
            <a:r>
              <a:rPr dirty="0" sz="850" spc="25">
                <a:latin typeface="Lucida Sans Unicode"/>
                <a:cs typeface="Lucida Sans Unicode"/>
              </a:rPr>
              <a:t> </a:t>
            </a:r>
            <a:r>
              <a:rPr dirty="0" sz="850" spc="-75">
                <a:latin typeface="Lucida Sans Unicode"/>
                <a:cs typeface="Lucida Sans Unicode"/>
              </a:rPr>
              <a:t>{ASK,</a:t>
            </a:r>
            <a:r>
              <a:rPr dirty="0" sz="850" spc="-60">
                <a:latin typeface="Lucida Sans Unicode"/>
                <a:cs typeface="Lucida Sans Unicode"/>
              </a:rPr>
              <a:t> </a:t>
            </a:r>
            <a:r>
              <a:rPr dirty="0" sz="850" spc="-140">
                <a:latin typeface="Lucida Sans Unicode"/>
                <a:cs typeface="Lucida Sans Unicode"/>
              </a:rPr>
              <a:t>Honor</a:t>
            </a:r>
            <a:r>
              <a:rPr dirty="0" sz="850" spc="-25">
                <a:latin typeface="Lucida Sans Unicode"/>
                <a:cs typeface="Lucida Sans Unicode"/>
              </a:rPr>
              <a:t> </a:t>
            </a:r>
            <a:r>
              <a:rPr dirty="0" sz="850" spc="-65">
                <a:latin typeface="Lucida Sans Unicode"/>
                <a:cs typeface="Lucida Sans Unicode"/>
              </a:rPr>
              <a:t>PKPXO</a:t>
            </a:r>
            <a:r>
              <a:rPr dirty="0" sz="850" spc="-20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dan</a:t>
            </a:r>
            <a:r>
              <a:rPr dirty="0" sz="850" spc="-114"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PPK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1473108" y="5264141"/>
            <a:ext cx="188595" cy="800100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5715">
              <a:lnSpc>
                <a:spcPct val="100000"/>
              </a:lnSpc>
              <a:spcBef>
                <a:spcPts val="685"/>
              </a:spcBef>
            </a:pPr>
            <a:r>
              <a:rPr dirty="0" sz="850" spc="-40">
                <a:latin typeface="Lucida Sans Unicode"/>
                <a:cs typeface="Lucida Sans Unicode"/>
              </a:rPr>
              <a:t>s.2.</a:t>
            </a:r>
            <a:endParaRPr sz="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r>
              <a:rPr dirty="0" sz="850" spc="-35">
                <a:latin typeface="Lucida Sans Unicode"/>
                <a:cs typeface="Lucida Sans Unicode"/>
              </a:rPr>
              <a:t>S.3,</a:t>
            </a:r>
            <a:endParaRPr sz="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850">
              <a:latin typeface="Lucida Sans Unicode"/>
              <a:cs typeface="Lucida Sans Unicode"/>
            </a:endParaRPr>
          </a:p>
          <a:p>
            <a:pPr marL="1270">
              <a:lnSpc>
                <a:spcPct val="100000"/>
              </a:lnSpc>
            </a:pPr>
            <a:r>
              <a:rPr dirty="0" sz="850" spc="-20">
                <a:latin typeface="Lucida Sans Unicode"/>
                <a:cs typeface="Lucida Sans Unicode"/>
              </a:rPr>
              <a:t>5.}</a:t>
            </a:r>
            <a:r>
              <a:rPr dirty="0" sz="850" spc="-20">
                <a:solidFill>
                  <a:srgbClr val="707070"/>
                </a:solidFill>
                <a:latin typeface="Lucida Sans Unicode"/>
                <a:cs typeface="Lucida Sans Unicode"/>
              </a:rPr>
              <a:t>,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1864070" y="5264141"/>
            <a:ext cx="3067050" cy="9918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" marR="1974850" indent="8890">
              <a:lnSpc>
                <a:spcPct val="157700"/>
              </a:lnSpc>
              <a:spcBef>
                <a:spcPts val="100"/>
              </a:spcBef>
            </a:pPr>
            <a:r>
              <a:rPr dirty="0" sz="850" spc="-80">
                <a:latin typeface="Lucida Sans Unicode"/>
                <a:cs typeface="Lucida Sans Unicode"/>
              </a:rPr>
              <a:t>BeUnja</a:t>
            </a:r>
            <a:r>
              <a:rPr dirty="0" sz="850" spc="-65">
                <a:latin typeface="Lucida Sans Unicode"/>
                <a:cs typeface="Lucida Sans Unicode"/>
              </a:rPr>
              <a:t> </a:t>
            </a:r>
            <a:r>
              <a:rPr dirty="0" sz="850" spc="-100">
                <a:latin typeface="Lucida Sans Unicode"/>
                <a:cs typeface="Lucida Sans Unicode"/>
              </a:rPr>
              <a:t>Barang</a:t>
            </a:r>
            <a:r>
              <a:rPr dirty="0" sz="850" spc="-35">
                <a:latin typeface="Lucida Sans Unicode"/>
                <a:cs typeface="Lucida Sans Unicode"/>
              </a:rPr>
              <a:t> </a:t>
            </a:r>
            <a:r>
              <a:rPr dirty="0" sz="850" spc="-105">
                <a:latin typeface="Lucida Sans Unicode"/>
                <a:cs typeface="Lucida Sans Unicode"/>
              </a:rPr>
              <a:t>dan</a:t>
            </a:r>
            <a:r>
              <a:rPr dirty="0" sz="850" spc="60">
                <a:latin typeface="Lucida Sans Unicode"/>
                <a:cs typeface="Lucida Sans Unicode"/>
              </a:rPr>
              <a:t> </a:t>
            </a:r>
            <a:r>
              <a:rPr dirty="0" sz="850" spc="-55">
                <a:latin typeface="Lucida Sans Unicode"/>
                <a:cs typeface="Lucida Sans Unicode"/>
              </a:rPr>
              <a:t>Jasa </a:t>
            </a:r>
            <a:r>
              <a:rPr dirty="0" sz="850" spc="-105">
                <a:latin typeface="Lucida Sans Unicode"/>
                <a:cs typeface="Lucida Sans Unicode"/>
              </a:rPr>
              <a:t>balan|a</a:t>
            </a:r>
            <a:r>
              <a:rPr dirty="0" sz="850" spc="-20"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Modal</a:t>
            </a:r>
            <a:endParaRPr sz="850">
              <a:latin typeface="Lucida Sans Unicode"/>
              <a:cs typeface="Lucida Sans Unicode"/>
            </a:endParaRPr>
          </a:p>
          <a:p>
            <a:pPr marL="49530" marR="1883410" indent="-37465">
              <a:lnSpc>
                <a:spcPct val="141200"/>
              </a:lnSpc>
            </a:pPr>
            <a:r>
              <a:rPr dirty="0" sz="850" spc="-95">
                <a:latin typeface="Lucida Sans Unicode"/>
                <a:cs typeface="Lucida Sans Unicode"/>
              </a:rPr>
              <a:t>Penyedlaan</a:t>
            </a:r>
            <a:r>
              <a:rPr dirty="0" sz="850" spc="-10">
                <a:latin typeface="Lucida Sans Unicode"/>
                <a:cs typeface="Lucida Sans Unicode"/>
              </a:rPr>
              <a:t> </a:t>
            </a:r>
            <a:r>
              <a:rPr dirty="0" sz="850" spc="-125">
                <a:latin typeface="Lucida Sans Unicode"/>
                <a:cs typeface="Lucida Sans Unicode"/>
              </a:rPr>
              <a:t>Tunjangan</a:t>
            </a:r>
            <a:r>
              <a:rPr dirty="0" sz="850" spc="10"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BPD </a:t>
            </a:r>
            <a:r>
              <a:rPr dirty="0" sz="850" spc="-95">
                <a:latin typeface="Lucida Sans Unicode"/>
                <a:cs typeface="Lucida Sans Unicode"/>
              </a:rPr>
              <a:t>8clenja</a:t>
            </a:r>
            <a:r>
              <a:rPr dirty="0" sz="850" spc="-10">
                <a:latin typeface="Lucida Sans Unicode"/>
                <a:cs typeface="Lucida Sans Unicode"/>
              </a:rPr>
              <a:t> Pegawai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850" spc="-95">
                <a:latin typeface="Lucida Sans Unicode"/>
                <a:cs typeface="Lucida Sans Unicode"/>
              </a:rPr>
              <a:t>Penysdiaan</a:t>
            </a:r>
            <a:r>
              <a:rPr dirty="0" sz="850" spc="-5">
                <a:latin typeface="Lucida Sans Unicode"/>
                <a:cs typeface="Lucida Sans Unicode"/>
              </a:rPr>
              <a:t> </a:t>
            </a:r>
            <a:r>
              <a:rPr dirty="0" sz="850" spc="-100">
                <a:latin typeface="Lucida Sans Unicode"/>
                <a:cs typeface="Lucida Sans Unicode"/>
              </a:rPr>
              <a:t>Opera¥onal</a:t>
            </a:r>
            <a:r>
              <a:rPr dirty="0" sz="850" spc="-25">
                <a:latin typeface="Lucida Sans Unicode"/>
                <a:cs typeface="Lucida Sans Unicode"/>
              </a:rPr>
              <a:t> </a:t>
            </a:r>
            <a:r>
              <a:rPr dirty="0" sz="850" spc="-45">
                <a:latin typeface="Lucida Sans Unicode"/>
                <a:cs typeface="Lucida Sans Unicode"/>
              </a:rPr>
              <a:t>BPD</a:t>
            </a:r>
            <a:r>
              <a:rPr dirty="0" sz="850" spc="-55">
                <a:latin typeface="Lucida Sans Unicode"/>
                <a:cs typeface="Lucida Sans Unicode"/>
              </a:rPr>
              <a:t> </a:t>
            </a:r>
            <a:r>
              <a:rPr dirty="0" sz="850" spc="-100">
                <a:latin typeface="Lucida Sans Unicode"/>
                <a:cs typeface="Lucida Sans Unicode"/>
              </a:rPr>
              <a:t>(rapat,</a:t>
            </a:r>
            <a:r>
              <a:rPr dirty="0" sz="850" spc="5">
                <a:latin typeface="Lucida Sans Unicode"/>
                <a:cs typeface="Lucida Sans Unicode"/>
              </a:rPr>
              <a:t> </a:t>
            </a:r>
            <a:r>
              <a:rPr dirty="0" sz="850" spc="-90">
                <a:latin typeface="Lucida Sans Unicode"/>
                <a:cs typeface="Lucida Sans Unicode"/>
              </a:rPr>
              <a:t>ATK,</a:t>
            </a:r>
            <a:r>
              <a:rPr dirty="0" sz="850" spc="-160">
                <a:latin typeface="Lucida Sans Unicode"/>
                <a:cs typeface="Lucida Sans Unicode"/>
              </a:rPr>
              <a:t> </a:t>
            </a:r>
            <a:r>
              <a:rPr dirty="0" sz="850" spc="-100">
                <a:latin typeface="Lucida Sans Unicode"/>
                <a:cs typeface="Lucida Sans Unicode"/>
              </a:rPr>
              <a:t>Makae</a:t>
            </a:r>
            <a:r>
              <a:rPr dirty="0" sz="850" spc="-90">
                <a:latin typeface="Lucida Sans Unicode"/>
                <a:cs typeface="Lucida Sans Unicode"/>
              </a:rPr>
              <a:t> </a:t>
            </a:r>
            <a:r>
              <a:rPr dirty="0" sz="850" spc="-140">
                <a:latin typeface="Lucida Sans Unicode"/>
                <a:cs typeface="Lucida Sans Unicode"/>
              </a:rPr>
              <a:t>Mlnum,</a:t>
            </a:r>
            <a:r>
              <a:rPr dirty="0" sz="850" spc="15">
                <a:latin typeface="Lucida Sans Unicode"/>
                <a:cs typeface="Lucida Sans Unicode"/>
              </a:rPr>
              <a:t> </a:t>
            </a:r>
            <a:r>
              <a:rPr dirty="0" sz="850" spc="-90">
                <a:latin typeface="Lucida Sans Unicode"/>
                <a:cs typeface="Lucida Sans Unicode"/>
              </a:rPr>
              <a:t>Pakalan</a:t>
            </a:r>
            <a:r>
              <a:rPr dirty="0" sz="850" spc="-25">
                <a:latin typeface="Lucida Sans Unicode"/>
                <a:cs typeface="Lucida Sans Unicode"/>
              </a:rPr>
              <a:t> </a:t>
            </a:r>
            <a:r>
              <a:rPr dirty="0" sz="850" spc="-30">
                <a:latin typeface="Lucida Sans Unicode"/>
                <a:cs typeface="Lucida Sans Unicode"/>
              </a:rPr>
              <a:t>Seraga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486767" y="6384390"/>
            <a:ext cx="173355" cy="5118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50" spc="-85">
                <a:latin typeface="Lucida Sans Unicode"/>
                <a:cs typeface="Lucida Sans Unicode"/>
              </a:rPr>
              <a:t>0.2,</a:t>
            </a:r>
            <a:endParaRPr sz="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850">
              <a:latin typeface="Lucida Sans Unicode"/>
              <a:cs typeface="Lucida Sans Unicode"/>
            </a:endParaRPr>
          </a:p>
          <a:p>
            <a:pPr marL="2540">
              <a:lnSpc>
                <a:spcPct val="100000"/>
              </a:lnSpc>
            </a:pPr>
            <a:r>
              <a:rPr dirty="0" sz="850" spc="-90">
                <a:latin typeface="Lucida Sans Unicode"/>
                <a:cs typeface="Lucida Sans Unicode"/>
              </a:rPr>
              <a:t>5.2.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1844766" y="6331046"/>
            <a:ext cx="3105150" cy="76327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520"/>
              </a:spcBef>
            </a:pPr>
            <a:r>
              <a:rPr dirty="0" sz="850" spc="-130">
                <a:latin typeface="Lucida Sans Unicode"/>
                <a:cs typeface="Lucida Sans Unicode"/>
              </a:rPr>
              <a:t>Badanie</a:t>
            </a:r>
            <a:r>
              <a:rPr dirty="0" sz="850" spc="-60">
                <a:latin typeface="Lucida Sans Unicode"/>
                <a:cs typeface="Lucida Sans Unicode"/>
              </a:rPr>
              <a:t> </a:t>
            </a:r>
            <a:r>
              <a:rPr dirty="0" sz="850" spc="-100">
                <a:latin typeface="Lucida Sans Unicode"/>
                <a:cs typeface="Lucida Sans Unicode"/>
              </a:rPr>
              <a:t>Barang</a:t>
            </a:r>
            <a:r>
              <a:rPr dirty="0" sz="850" spc="-30">
                <a:latin typeface="Lucida Sans Unicode"/>
                <a:cs typeface="Lucida Sans Unicode"/>
              </a:rPr>
              <a:t> </a:t>
            </a:r>
            <a:r>
              <a:rPr dirty="0" sz="850" spc="-105">
                <a:latin typeface="Lucida Sans Unicode"/>
                <a:cs typeface="Lucida Sans Unicode"/>
              </a:rPr>
              <a:t>den</a:t>
            </a:r>
            <a:r>
              <a:rPr dirty="0" sz="850" spc="60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Jasa</a:t>
            </a:r>
            <a:endParaRPr sz="850">
              <a:latin typeface="Lucida Sans Unicode"/>
              <a:cs typeface="Lucida Sans Unicode"/>
            </a:endParaRPr>
          </a:p>
          <a:p>
            <a:pPr marL="77470" marR="1406525" indent="-40005">
              <a:lnSpc>
                <a:spcPct val="134100"/>
              </a:lnSpc>
              <a:spcBef>
                <a:spcPts val="70"/>
              </a:spcBef>
            </a:pPr>
            <a:r>
              <a:rPr dirty="0" sz="850" spc="-105">
                <a:latin typeface="Lucida Sans Unicode"/>
                <a:cs typeface="Lucida Sans Unicode"/>
              </a:rPr>
              <a:t>Penyodiąan</a:t>
            </a:r>
            <a:r>
              <a:rPr dirty="0" sz="850" spc="40">
                <a:latin typeface="Lucida Sans Unicode"/>
                <a:cs typeface="Lucida Sans Unicode"/>
              </a:rPr>
              <a:t> </a:t>
            </a:r>
            <a:r>
              <a:rPr dirty="0" baseline="6535" sz="1275" spc="-187">
                <a:latin typeface="Lucida Sans Unicode"/>
                <a:cs typeface="Lucida Sans Unicode"/>
              </a:rPr>
              <a:t>I/j$</a:t>
            </a:r>
            <a:r>
              <a:rPr dirty="0" sz="850" spc="-125">
                <a:latin typeface="Lucida Sans Unicode"/>
                <a:cs typeface="Lucida Sans Unicode"/>
              </a:rPr>
              <a:t>entit/Oper0sionaRl</a:t>
            </a:r>
            <a:r>
              <a:rPr dirty="0" sz="850" spc="-80">
                <a:latin typeface="Lucida Sans Unicode"/>
                <a:cs typeface="Lucida Sans Unicode"/>
              </a:rPr>
              <a:t> </a:t>
            </a:r>
            <a:r>
              <a:rPr dirty="0" sz="850" spc="-95">
                <a:latin typeface="Lucida Sans Unicode"/>
                <a:cs typeface="Lucida Sans Unicode"/>
              </a:rPr>
              <a:t>T/RVg</a:t>
            </a:r>
            <a:r>
              <a:rPr dirty="0" sz="850" spc="500">
                <a:latin typeface="Lucida Sans Unicode"/>
                <a:cs typeface="Lucida Sans Unicode"/>
              </a:rPr>
              <a:t> </a:t>
            </a:r>
            <a:r>
              <a:rPr dirty="0" sz="850" spc="-90">
                <a:latin typeface="Lucida Sans Unicode"/>
                <a:cs typeface="Lucida Sans Unicode"/>
              </a:rPr>
              <a:t>Belanja</a:t>
            </a:r>
            <a:r>
              <a:rPr dirty="0" sz="850" spc="-45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8arang</a:t>
            </a:r>
            <a:r>
              <a:rPr dirty="0" sz="850" spc="-45">
                <a:latin typeface="Lucida Sans Unicode"/>
                <a:cs typeface="Lucida Sans Unicode"/>
              </a:rPr>
              <a:t> </a:t>
            </a:r>
            <a:r>
              <a:rPr dirty="0" sz="850" spc="-105">
                <a:latin typeface="Lucida Sans Unicode"/>
                <a:cs typeface="Lucida Sans Unicode"/>
              </a:rPr>
              <a:t>dan</a:t>
            </a:r>
            <a:r>
              <a:rPr dirty="0" sz="850" spc="75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JStg</a:t>
            </a:r>
            <a:endParaRPr sz="850">
              <a:latin typeface="Lucida Sans Unicode"/>
              <a:cs typeface="Lucida Sans Unicode"/>
            </a:endParaRPr>
          </a:p>
          <a:p>
            <a:pPr marL="153035">
              <a:lnSpc>
                <a:spcPct val="100000"/>
              </a:lnSpc>
              <a:spcBef>
                <a:spcPts val="540"/>
              </a:spcBef>
            </a:pPr>
            <a:r>
              <a:rPr dirty="0" sz="850" spc="-110">
                <a:latin typeface="Lucida Sans Unicode"/>
                <a:cs typeface="Lucida Sans Unicode"/>
              </a:rPr>
              <a:t>nyedłaan</a:t>
            </a:r>
            <a:r>
              <a:rPr dirty="0" sz="850" spc="-5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Operasłonal</a:t>
            </a:r>
            <a:r>
              <a:rPr dirty="0" sz="850" spc="-5">
                <a:latin typeface="Lucida Sans Unicode"/>
                <a:cs typeface="Lucida Sans Unicode"/>
              </a:rPr>
              <a:t> </a:t>
            </a:r>
            <a:r>
              <a:rPr dirty="0" sz="850" spc="-114">
                <a:latin typeface="Lucida Sans Unicode"/>
                <a:cs typeface="Lucida Sans Unicode"/>
              </a:rPr>
              <a:t>Pamarłntah</a:t>
            </a:r>
            <a:r>
              <a:rPr dirty="0" sz="850">
                <a:latin typeface="Lucida Sans Unicode"/>
                <a:cs typeface="Lucida Sans Unicode"/>
              </a:rPr>
              <a:t> </a:t>
            </a:r>
            <a:r>
              <a:rPr dirty="0" sz="850" spc="-85">
                <a:latin typeface="Lucida Sans Unicode"/>
                <a:cs typeface="Lucida Sans Unicode"/>
              </a:rPr>
              <a:t>Desa</a:t>
            </a:r>
            <a:r>
              <a:rPr dirty="0" sz="850" spc="-40">
                <a:latin typeface="Lucida Sans Unicode"/>
                <a:cs typeface="Lucida Sans Unicode"/>
              </a:rPr>
              <a:t> </a:t>
            </a:r>
            <a:r>
              <a:rPr dirty="0" sz="850" spc="-114">
                <a:latin typeface="Lucida Sans Unicode"/>
                <a:cs typeface="Lucida Sans Unicode"/>
              </a:rPr>
              <a:t>yeng</a:t>
            </a:r>
            <a:r>
              <a:rPr dirty="0" sz="850" spc="-100">
                <a:latin typeface="Lucida Sans Unicode"/>
                <a:cs typeface="Lucida Sans Unicode"/>
              </a:rPr>
              <a:t> </a:t>
            </a:r>
            <a:r>
              <a:rPr dirty="0" sz="850" spc="-120">
                <a:latin typeface="Lucida Sans Unicode"/>
                <a:cs typeface="Lucida Sans Unicode"/>
              </a:rPr>
              <a:t>befsumbsr</a:t>
            </a:r>
            <a:r>
              <a:rPr dirty="0" sz="850" spc="-40">
                <a:latin typeface="Lucida Sans Unicode"/>
                <a:cs typeface="Lucida Sans Unicode"/>
              </a:rPr>
              <a:t> </a:t>
            </a:r>
            <a:r>
              <a:rPr dirty="0" sz="850" spc="-105">
                <a:latin typeface="Lucida Sans Unicode"/>
                <a:cs typeface="Lucida Sans Unicode"/>
              </a:rPr>
              <a:t>dan</a:t>
            </a:r>
            <a:r>
              <a:rPr dirty="0" sz="850" spc="-140">
                <a:latin typeface="Lucida Sans Unicode"/>
                <a:cs typeface="Lucida Sans Unicode"/>
              </a:rPr>
              <a:t> </a:t>
            </a:r>
            <a:r>
              <a:rPr dirty="0" sz="850" spc="-130">
                <a:latin typeface="Lucida Sans Unicode"/>
                <a:cs typeface="Lucida Sans Unicode"/>
              </a:rPr>
              <a:t>D8na</a:t>
            </a:r>
            <a:r>
              <a:rPr dirty="0" sz="850" spc="-20"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Des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1498784" y="7210476"/>
            <a:ext cx="17081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50" spc="-90">
                <a:latin typeface="Lucida Sans Unicode"/>
                <a:cs typeface="Lucida Sans Unicode"/>
              </a:rPr>
              <a:t>5.2.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1072288" y="3901558"/>
            <a:ext cx="319405" cy="384238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495"/>
              </a:spcBef>
            </a:pPr>
            <a:r>
              <a:rPr dirty="0" sz="850" spc="-90">
                <a:latin typeface="Lucida Sans Unicode"/>
                <a:cs typeface="Lucida Sans Unicode"/>
              </a:rPr>
              <a:t>1.\.01</a:t>
            </a:r>
            <a:endParaRPr sz="850">
              <a:latin typeface="Lucida Sans Unicode"/>
              <a:cs typeface="Lucida Sans Unicode"/>
            </a:endParaRPr>
          </a:p>
          <a:p>
            <a:pPr marL="57785">
              <a:lnSpc>
                <a:spcPct val="100000"/>
              </a:lnSpc>
              <a:spcBef>
                <a:spcPts val="395"/>
              </a:spcBef>
            </a:pPr>
            <a:r>
              <a:rPr dirty="0" sz="850" spc="-50">
                <a:latin typeface="Lucida Sans Unicode"/>
                <a:cs typeface="Lucida Sans Unicode"/>
              </a:rPr>
              <a:t>t.t.01</a:t>
            </a:r>
            <a:endParaRPr sz="850">
              <a:latin typeface="Lucida Sans Unicode"/>
              <a:cs typeface="Lucida Sans Unicode"/>
            </a:endParaRPr>
          </a:p>
          <a:p>
            <a:pPr marL="30480">
              <a:lnSpc>
                <a:spcPct val="100000"/>
              </a:lnSpc>
              <a:spcBef>
                <a:spcPts val="420"/>
              </a:spcBef>
            </a:pPr>
            <a:r>
              <a:rPr dirty="0" sz="850" spc="-65">
                <a:latin typeface="Lucida Sans Unicode"/>
                <a:cs typeface="Lucida Sans Unicode"/>
              </a:rPr>
              <a:t>1.f.OZ</a:t>
            </a:r>
            <a:endParaRPr sz="850">
              <a:latin typeface="Lucida Sans Unicode"/>
              <a:cs typeface="Lucida Sans Unicode"/>
            </a:endParaRPr>
          </a:p>
          <a:p>
            <a:pPr marL="42545">
              <a:lnSpc>
                <a:spcPct val="100000"/>
              </a:lnSpc>
              <a:spcBef>
                <a:spcPts val="420"/>
              </a:spcBef>
            </a:pPr>
            <a:r>
              <a:rPr dirty="0" sz="850" spc="-65">
                <a:latin typeface="Lucida Sans Unicode"/>
                <a:cs typeface="Lucida Sans Unicode"/>
              </a:rPr>
              <a:t>t.1.02</a:t>
            </a:r>
            <a:endParaRPr sz="850">
              <a:latin typeface="Lucida Sans Unicode"/>
              <a:cs typeface="Lucida Sans Unicode"/>
            </a:endParaRPr>
          </a:p>
          <a:p>
            <a:pPr marL="46355">
              <a:lnSpc>
                <a:spcPct val="100000"/>
              </a:lnSpc>
              <a:spcBef>
                <a:spcPts val="420"/>
              </a:spcBef>
            </a:pPr>
            <a:r>
              <a:rPr dirty="0" sz="850" spc="-25">
                <a:latin typeface="Lucida Sans Unicode"/>
                <a:cs typeface="Lucida Sans Unicode"/>
              </a:rPr>
              <a:t>J.t.03</a:t>
            </a:r>
            <a:endParaRPr sz="850">
              <a:latin typeface="Lucida Sans Unicode"/>
              <a:cs typeface="Lucida Sans Unicode"/>
            </a:endParaRPr>
          </a:p>
          <a:p>
            <a:pPr marL="15240">
              <a:lnSpc>
                <a:spcPct val="100000"/>
              </a:lnSpc>
              <a:spcBef>
                <a:spcPts val="375"/>
              </a:spcBef>
            </a:pPr>
            <a:r>
              <a:rPr dirty="0" sz="850" spc="-65">
                <a:latin typeface="Lucida Sans Unicode"/>
                <a:cs typeface="Lucida Sans Unicode"/>
              </a:rPr>
              <a:t>1.1,00</a:t>
            </a:r>
            <a:endParaRPr sz="850">
              <a:latin typeface="Lucida Sans Unicode"/>
              <a:cs typeface="Lucida Sans Unicode"/>
            </a:endParaRPr>
          </a:p>
          <a:p>
            <a:pPr marL="20955">
              <a:lnSpc>
                <a:spcPct val="100000"/>
              </a:lnSpc>
              <a:spcBef>
                <a:spcPts val="465"/>
              </a:spcBef>
            </a:pPr>
            <a:r>
              <a:rPr dirty="0" sz="850" spc="-10">
                <a:latin typeface="Lucida Sans Unicode"/>
                <a:cs typeface="Lucida Sans Unicode"/>
              </a:rPr>
              <a:t>I.f.04</a:t>
            </a:r>
            <a:endParaRPr sz="850">
              <a:latin typeface="Lucida Sans Unicode"/>
              <a:cs typeface="Lucida Sans Unicode"/>
            </a:endParaRPr>
          </a:p>
          <a:p>
            <a:pPr marL="5715">
              <a:lnSpc>
                <a:spcPct val="100000"/>
              </a:lnSpc>
              <a:spcBef>
                <a:spcPts val="1285"/>
              </a:spcBef>
            </a:pPr>
            <a:r>
              <a:rPr dirty="0" sz="850" spc="-55">
                <a:latin typeface="Lucida Sans Unicode"/>
                <a:cs typeface="Lucida Sans Unicode"/>
              </a:rPr>
              <a:t>1.1.04</a:t>
            </a:r>
            <a:endParaRPr sz="850">
              <a:latin typeface="Lucida Sans Unicode"/>
              <a:cs typeface="Lucida Sans Unicode"/>
            </a:endParaRPr>
          </a:p>
          <a:p>
            <a:pPr marL="86995" indent="-86995">
              <a:lnSpc>
                <a:spcPct val="100000"/>
              </a:lnSpc>
              <a:spcBef>
                <a:spcPts val="590"/>
              </a:spcBef>
              <a:buSzPct val="70588"/>
              <a:buAutoNum type="arabicPeriod"/>
              <a:tabLst>
                <a:tab pos="86995" algn="l"/>
              </a:tabLst>
            </a:pPr>
            <a:r>
              <a:rPr dirty="0" sz="850" spc="-50">
                <a:latin typeface="Lucida Sans Unicode"/>
                <a:cs typeface="Lucida Sans Unicode"/>
              </a:rPr>
              <a:t>ł</a:t>
            </a:r>
            <a:r>
              <a:rPr dirty="0" sz="850" spc="-110"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.04</a:t>
            </a:r>
            <a:endParaRPr sz="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dirty="0" sz="850" spc="-10">
                <a:latin typeface="Lucida Sans Unicode"/>
                <a:cs typeface="Lucida Sans Unicode"/>
              </a:rPr>
              <a:t>1.I.05</a:t>
            </a:r>
            <a:endParaRPr sz="850">
              <a:latin typeface="Lucida Sans Unicode"/>
              <a:cs typeface="Lucida Sans Unicode"/>
            </a:endParaRPr>
          </a:p>
          <a:p>
            <a:pPr marL="17780">
              <a:lnSpc>
                <a:spcPct val="100000"/>
              </a:lnSpc>
              <a:spcBef>
                <a:spcPts val="420"/>
              </a:spcBef>
            </a:pPr>
            <a:r>
              <a:rPr dirty="0" sz="850" spc="-70">
                <a:latin typeface="Lucida Sans Unicode"/>
                <a:cs typeface="Lucida Sans Unicode"/>
              </a:rPr>
              <a:t>¥.1.05</a:t>
            </a:r>
            <a:endParaRPr sz="850">
              <a:latin typeface="Lucida Sans Unicode"/>
              <a:cs typeface="Lucida Sans Unicode"/>
            </a:endParaRPr>
          </a:p>
          <a:p>
            <a:pPr lvl="1" marL="156210" indent="-155575">
              <a:lnSpc>
                <a:spcPct val="100000"/>
              </a:lnSpc>
              <a:spcBef>
                <a:spcPts val="490"/>
              </a:spcBef>
              <a:buSzPct val="70588"/>
              <a:buAutoNum type="arabicPeriod"/>
              <a:tabLst>
                <a:tab pos="156210" algn="l"/>
              </a:tabLst>
            </a:pPr>
            <a:r>
              <a:rPr dirty="0" sz="850" spc="-25">
                <a:latin typeface="Lucida Sans Unicode"/>
                <a:cs typeface="Lucida Sans Unicode"/>
              </a:rPr>
              <a:t>GB</a:t>
            </a:r>
            <a:endParaRPr sz="850">
              <a:latin typeface="Lucida Sans Unicode"/>
              <a:cs typeface="Lucida Sans Unicode"/>
            </a:endParaRPr>
          </a:p>
          <a:p>
            <a:pPr marL="15240">
              <a:lnSpc>
                <a:spcPct val="100000"/>
              </a:lnSpc>
              <a:spcBef>
                <a:spcPts val="1215"/>
              </a:spcBef>
            </a:pPr>
            <a:r>
              <a:rPr dirty="0" sz="850" spc="-65">
                <a:latin typeface="Lucida Sans Unicode"/>
                <a:cs typeface="Lucida Sans Unicode"/>
              </a:rPr>
              <a:t>1.1.08</a:t>
            </a:r>
            <a:endParaRPr sz="850">
              <a:latin typeface="Lucida Sans Unicode"/>
              <a:cs typeface="Lucida Sans Unicode"/>
            </a:endParaRPr>
          </a:p>
          <a:p>
            <a:pPr marL="20955">
              <a:lnSpc>
                <a:spcPct val="100000"/>
              </a:lnSpc>
              <a:spcBef>
                <a:spcPts val="395"/>
              </a:spcBef>
            </a:pPr>
            <a:r>
              <a:rPr dirty="0" sz="850" spc="-85">
                <a:latin typeface="Lucida Sans Unicode"/>
                <a:cs typeface="Lucida Sans Unicode"/>
              </a:rPr>
              <a:t>1r1.07</a:t>
            </a:r>
            <a:endParaRPr sz="850">
              <a:latin typeface="Lucida Sans Unicode"/>
              <a:cs typeface="Lucida Sans Unicode"/>
            </a:endParaRPr>
          </a:p>
          <a:p>
            <a:pPr marL="30480">
              <a:lnSpc>
                <a:spcPct val="100000"/>
              </a:lnSpc>
              <a:spcBef>
                <a:spcPts val="370"/>
              </a:spcBef>
            </a:pPr>
            <a:r>
              <a:rPr dirty="0" sz="850" spc="-40">
                <a:latin typeface="Lucida Sans Unicode"/>
                <a:cs typeface="Lucida Sans Unicode"/>
              </a:rPr>
              <a:t>1.I.0T</a:t>
            </a:r>
            <a:endParaRPr sz="850">
              <a:latin typeface="Lucida Sans Unicode"/>
              <a:cs typeface="Lucida Sans Unicode"/>
            </a:endParaRPr>
          </a:p>
          <a:p>
            <a:pPr marL="36195">
              <a:lnSpc>
                <a:spcPct val="100000"/>
              </a:lnSpc>
              <a:spcBef>
                <a:spcPts val="300"/>
              </a:spcBef>
            </a:pPr>
            <a:r>
              <a:rPr dirty="0" sz="850" spc="-95">
                <a:latin typeface="Lucida Sans Unicode"/>
                <a:cs typeface="Lucida Sans Unicode"/>
              </a:rPr>
              <a:t>1.1.05</a:t>
            </a:r>
            <a:endParaRPr sz="850">
              <a:latin typeface="Lucida Sans Unicode"/>
              <a:cs typeface="Lucida Sans Unicode"/>
            </a:endParaRPr>
          </a:p>
          <a:p>
            <a:pPr marL="48260" marR="23495" indent="-3810">
              <a:lnSpc>
                <a:spcPct val="150600"/>
              </a:lnSpc>
              <a:spcBef>
                <a:spcPts val="840"/>
              </a:spcBef>
            </a:pPr>
            <a:r>
              <a:rPr dirty="0" sz="850" spc="-145">
                <a:latin typeface="Lucida Sans Unicode"/>
                <a:cs typeface="Lucida Sans Unicode"/>
              </a:rPr>
              <a:t>I</a:t>
            </a:r>
            <a:r>
              <a:rPr dirty="0" sz="850" spc="-145">
                <a:solidFill>
                  <a:srgbClr val="0C0C0C"/>
                </a:solidFill>
                <a:latin typeface="Lucida Sans Unicode"/>
                <a:cs typeface="Lucida Sans Unicode"/>
              </a:rPr>
              <a:t>•</a:t>
            </a:r>
            <a:r>
              <a:rPr dirty="0" sz="850" spc="-145">
                <a:latin typeface="Lucida Sans Unicode"/>
                <a:cs typeface="Lucida Sans Unicode"/>
              </a:rPr>
              <a:t>I•D6</a:t>
            </a:r>
            <a:r>
              <a:rPr dirty="0" sz="850" spc="-20">
                <a:latin typeface="Lucida Sans Unicode"/>
                <a:cs typeface="Lucida Sans Unicode"/>
              </a:rPr>
              <a:t> 1.2.</a:t>
            </a:r>
            <a:endParaRPr sz="850">
              <a:latin typeface="Lucida Sans Unicode"/>
              <a:cs typeface="Lucida Sans Unicode"/>
            </a:endParaRPr>
          </a:p>
          <a:p>
            <a:pPr marL="45085">
              <a:lnSpc>
                <a:spcPct val="100000"/>
              </a:lnSpc>
              <a:spcBef>
                <a:spcPts val="420"/>
              </a:spcBef>
            </a:pPr>
            <a:r>
              <a:rPr dirty="0" sz="850" spc="-75">
                <a:latin typeface="Lucida Sans Unicode"/>
                <a:cs typeface="Lucida Sans Unicode"/>
              </a:rPr>
              <a:t>I.2.OZ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1110036" y="8323102"/>
            <a:ext cx="26225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50" spc="-95">
                <a:latin typeface="Lucida Sans Unicode"/>
                <a:cs typeface="Lucida Sans Unicode"/>
              </a:rPr>
              <a:t>\.2.9S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1856959" y="7210476"/>
            <a:ext cx="2200275" cy="551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4930">
              <a:lnSpc>
                <a:spcPct val="100000"/>
              </a:lnSpc>
              <a:spcBef>
                <a:spcPts val="100"/>
              </a:spcBef>
            </a:pPr>
            <a:r>
              <a:rPr dirty="0" sz="850" spc="-110">
                <a:latin typeface="Lucida Sans Unicode"/>
                <a:cs typeface="Lucida Sans Unicode"/>
              </a:rPr>
              <a:t>8olan}B</a:t>
            </a:r>
            <a:r>
              <a:rPr dirty="0" sz="850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Barang</a:t>
            </a:r>
            <a:r>
              <a:rPr dirty="0" sz="850" spc="-60">
                <a:latin typeface="Lucida Sans Unicode"/>
                <a:cs typeface="Lucida Sans Unicode"/>
              </a:rPr>
              <a:t> </a:t>
            </a:r>
            <a:r>
              <a:rPr dirty="0" sz="850" spc="-105">
                <a:latin typeface="Lucida Sans Unicode"/>
                <a:cs typeface="Lucida Sans Unicode"/>
              </a:rPr>
              <a:t>dan</a:t>
            </a:r>
            <a:r>
              <a:rPr dirty="0" sz="850" spc="45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JaSa</a:t>
            </a:r>
            <a:endParaRPr sz="850">
              <a:latin typeface="Lucida Sans Unicode"/>
              <a:cs typeface="Lucida Sans Unicode"/>
            </a:endParaRPr>
          </a:p>
          <a:p>
            <a:pPr marL="38100" marR="30480" indent="25400">
              <a:lnSpc>
                <a:spcPct val="129400"/>
              </a:lnSpc>
              <a:spcBef>
                <a:spcPts val="480"/>
              </a:spcBef>
            </a:pPr>
            <a:r>
              <a:rPr dirty="0" sz="850">
                <a:latin typeface="Lucida Sans Unicode"/>
                <a:cs typeface="Lucida Sans Unicode"/>
              </a:rPr>
              <a:t>^</a:t>
            </a:r>
            <a:r>
              <a:rPr dirty="0" sz="850" spc="225">
                <a:latin typeface="Lucida Sans Unicode"/>
                <a:cs typeface="Lucida Sans Unicode"/>
              </a:rPr>
              <a:t> </a:t>
            </a:r>
            <a:r>
              <a:rPr dirty="0" sz="850" spc="-200">
                <a:latin typeface="Lucida Sans Unicode"/>
                <a:cs typeface="Lucida Sans Unicode"/>
              </a:rPr>
              <a:t>Y¥dla-</a:t>
            </a:r>
            <a:r>
              <a:rPr dirty="0" sz="850" spc="-165">
                <a:latin typeface="Lucida Sans Unicode"/>
                <a:cs typeface="Lucida Sans Unicode"/>
              </a:rPr>
              <a:t>0¥'I</a:t>
            </a:r>
            <a:r>
              <a:rPr dirty="0" sz="850" spc="-50">
                <a:latin typeface="Lucida Sans Unicode"/>
                <a:cs typeface="Lucida Sans Unicode"/>
              </a:rPr>
              <a:t> </a:t>
            </a:r>
            <a:r>
              <a:rPr dirty="0" sz="850" spc="-155">
                <a:latin typeface="Lucida Sans Unicode"/>
                <a:cs typeface="Lucida Sans Unicode"/>
              </a:rPr>
              <a:t>Sar-</a:t>
            </a:r>
            <a:r>
              <a:rPr dirty="0" sz="850" spc="-110">
                <a:latin typeface="Lucida Sans Unicode"/>
                <a:cs typeface="Lucida Sans Unicode"/>
              </a:rPr>
              <a:t>0f'ł•PrfiaorgFła</a:t>
            </a:r>
            <a:r>
              <a:rPr dirty="0" sz="850" spc="20">
                <a:latin typeface="Lucida Sans Unicode"/>
                <a:cs typeface="Lucida Sans Unicode"/>
              </a:rPr>
              <a:t> </a:t>
            </a:r>
            <a:r>
              <a:rPr dirty="0" sz="850" spc="-65">
                <a:latin typeface="Lucida Sans Unicode"/>
                <a:cs typeface="Lucida Sans Unicode"/>
              </a:rPr>
              <a:t>Pemerintahe</a:t>
            </a:r>
            <a:r>
              <a:rPr dirty="0" baseline="-3267" sz="1275" spc="-97">
                <a:latin typeface="Lucida Sans Unicode"/>
                <a:cs typeface="Lucida Sans Unicode"/>
              </a:rPr>
              <a:t>n</a:t>
            </a:r>
            <a:r>
              <a:rPr dirty="0" baseline="-9803" sz="1275" spc="-97">
                <a:latin typeface="Lucida Sans Unicode"/>
                <a:cs typeface="Lucida Sans Unicode"/>
              </a:rPr>
              <a:t>Deca </a:t>
            </a:r>
            <a:r>
              <a:rPr dirty="0" sz="850" spc="-135">
                <a:latin typeface="Lucida Sans Unicode"/>
                <a:cs typeface="Lucida Sans Unicode"/>
              </a:rPr>
              <a:t>PetnalihaFgg4</a:t>
            </a:r>
            <a:r>
              <a:rPr dirty="0" sz="850" spc="160">
                <a:latin typeface="Lucida Sans Unicode"/>
                <a:cs typeface="Lucida Sans Unicode"/>
              </a:rPr>
              <a:t> </a:t>
            </a:r>
            <a:r>
              <a:rPr dirty="0" baseline="3267" sz="1275" spc="-172">
                <a:latin typeface="Lucida Sans Unicode"/>
                <a:cs typeface="Lucida Sans Unicode"/>
              </a:rPr>
              <a:t>Ę2edUn</a:t>
            </a:r>
            <a:r>
              <a:rPr dirty="0" sz="850" spc="-114">
                <a:latin typeface="Lucida Sans Unicode"/>
                <a:cs typeface="Lucida Sans Unicode"/>
              </a:rPr>
              <a:t>ą/PrMaranaKantor</a:t>
            </a:r>
            <a:r>
              <a:rPr dirty="0" sz="850" spc="-35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Deaa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1882359" y="8344439"/>
            <a:ext cx="24523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85">
                <a:latin typeface="Lucida Sans Unicode"/>
                <a:cs typeface="Lucida Sans Unicode"/>
              </a:rPr>
              <a:t>La'i-</a:t>
            </a:r>
            <a:r>
              <a:rPr dirty="0" sz="850" spc="-75">
                <a:latin typeface="Lucida Sans Unicode"/>
                <a:cs typeface="Lucida Sans Unicode"/>
              </a:rPr>
              <a:t>lain</a:t>
            </a:r>
            <a:r>
              <a:rPr dirty="0" sz="850" spc="-30">
                <a:latin typeface="Lucida Sans Unicode"/>
                <a:cs typeface="Lucida Sans Unicode"/>
              </a:rPr>
              <a:t> </a:t>
            </a:r>
            <a:r>
              <a:rPr dirty="0" sz="850" spc="-90">
                <a:latin typeface="Lucida Sans Unicode"/>
                <a:cs typeface="Lucida Sans Unicode"/>
              </a:rPr>
              <a:t>Sub</a:t>
            </a:r>
            <a:r>
              <a:rPr dirty="0" sz="850" spc="-80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B!dang</a:t>
            </a:r>
            <a:r>
              <a:rPr dirty="0" sz="850" spc="-95">
                <a:latin typeface="Lucida Sans Unicode"/>
                <a:cs typeface="Lucida Sans Unicode"/>
              </a:rPr>
              <a:t> </a:t>
            </a:r>
            <a:r>
              <a:rPr dirty="0" sz="850" spc="-90">
                <a:latin typeface="Lucida Sans Unicode"/>
                <a:cs typeface="Lucida Sans Unicode"/>
              </a:rPr>
              <a:t>5«ran«</a:t>
            </a:r>
            <a:r>
              <a:rPr dirty="0" sz="850" spc="-30">
                <a:latin typeface="Lucida Sans Unicode"/>
                <a:cs typeface="Lucida Sans Unicode"/>
              </a:rPr>
              <a:t> </a:t>
            </a:r>
            <a:r>
              <a:rPr dirty="0" sz="850" spc="-105">
                <a:latin typeface="Lucida Sans Unicode"/>
                <a:cs typeface="Lucida Sans Unicode"/>
              </a:rPr>
              <a:t>Praear»na</a:t>
            </a:r>
            <a:r>
              <a:rPr dirty="0" sz="850" spc="80">
                <a:latin typeface="Lucida Sans Unicode"/>
                <a:cs typeface="Lucida Sans Unicode"/>
              </a:rPr>
              <a:t> </a:t>
            </a:r>
            <a:r>
              <a:rPr dirty="0" sz="850" spc="-105">
                <a:latin typeface="Lucida Sans Unicode"/>
                <a:cs typeface="Lucida Sans Unicode"/>
              </a:rPr>
              <a:t>Pernsriniah»n</a:t>
            </a:r>
            <a:r>
              <a:rPr dirty="0" sz="850" spc="40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o«sa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5190196" y="1802810"/>
            <a:ext cx="533400" cy="27432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67640" marR="5080" indent="-168275">
              <a:lnSpc>
                <a:spcPts val="940"/>
              </a:lnSpc>
              <a:spcBef>
                <a:spcPts val="195"/>
              </a:spcBef>
            </a:pPr>
            <a:r>
              <a:rPr dirty="0" sz="850" spc="-95">
                <a:latin typeface="Lucida Sans Unicode"/>
                <a:cs typeface="Lucida Sans Unicode"/>
              </a:rPr>
              <a:t>AHOGARAN</a:t>
            </a:r>
            <a:r>
              <a:rPr dirty="0" sz="850" spc="-10">
                <a:latin typeface="Lucida Sans Unicode"/>
                <a:cs typeface="Lucida Sans Unicode"/>
              </a:rPr>
              <a:t> </a:t>
            </a:r>
            <a:r>
              <a:rPr dirty="0" sz="850" spc="-10">
                <a:solidFill>
                  <a:srgbClr val="0A0A0A"/>
                </a:solidFill>
                <a:latin typeface="Lucida Sans Unicode"/>
                <a:cs typeface="Lucida Sans Unicode"/>
              </a:rPr>
              <a:t>(</a:t>
            </a:r>
            <a:r>
              <a:rPr dirty="0" sz="850" spc="-13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0">
                <a:latin typeface="Lucida Sans Unicode"/>
                <a:cs typeface="Lucida Sans Unicode"/>
              </a:rPr>
              <a:t>Rp</a:t>
            </a:r>
            <a:r>
              <a:rPr dirty="0" sz="850" spc="-130">
                <a:latin typeface="Lucida Sans Unicode"/>
                <a:cs typeface="Lucida Sans Unicode"/>
              </a:rPr>
              <a:t> </a:t>
            </a:r>
            <a:r>
              <a:rPr dirty="0" sz="850" spc="-50">
                <a:latin typeface="Lucida Sans Unicode"/>
                <a:cs typeface="Lucida Sans Unicode"/>
              </a:rPr>
              <a:t>)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5023442" y="2662427"/>
            <a:ext cx="106108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0">
              <a:lnSpc>
                <a:spcPct val="100000"/>
              </a:lnSpc>
              <a:spcBef>
                <a:spcPts val="100"/>
              </a:spcBef>
            </a:pPr>
            <a:r>
              <a:rPr dirty="0" sz="850" spc="-70">
                <a:latin typeface="Lucida Sans Unicode"/>
                <a:cs typeface="Lucida Sans Unicode"/>
              </a:rPr>
              <a:t>2.001.S69.700.00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5021917" y="3058959"/>
            <a:ext cx="1064260" cy="189230"/>
          </a:xfrm>
          <a:prstGeom prst="rect">
            <a:avLst/>
          </a:prstGeom>
          <a:ln w="3175">
            <a:solidFill>
              <a:srgbClr val="0C0C0F"/>
            </a:solidFill>
          </a:ln>
        </p:spPr>
        <p:txBody>
          <a:bodyPr wrap="square" lIns="0" tIns="15240" rIns="0" bIns="0" rtlCol="0" vert="horz">
            <a:spAutoFit/>
          </a:bodyPr>
          <a:lstStyle/>
          <a:p>
            <a:pPr marL="236220">
              <a:lnSpc>
                <a:spcPct val="100000"/>
              </a:lnSpc>
              <a:spcBef>
                <a:spcPts val="120"/>
              </a:spcBef>
            </a:pPr>
            <a:r>
              <a:rPr dirty="0" sz="850" spc="-60">
                <a:latin typeface="Lucida Sans Unicode"/>
                <a:cs typeface="Lucida Sans Unicode"/>
              </a:rPr>
              <a:t>2.13t.g09.7g0,00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5247822" y="3488514"/>
            <a:ext cx="75120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850" spc="-130">
                <a:uFill>
                  <a:solidFill>
                    <a:srgbClr val="18181C"/>
                  </a:solidFill>
                </a:uFill>
                <a:latin typeface="Lucida Sans Unicode"/>
                <a:cs typeface="Lucida Sans Unicode"/>
              </a:rPr>
              <a:t>1.223.441</a:t>
            </a:r>
            <a:r>
              <a:rPr dirty="0" u="heavy" sz="850" spc="-65">
                <a:uFill>
                  <a:solidFill>
                    <a:srgbClr val="18181C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heavy" sz="850" spc="-155">
                <a:uFill>
                  <a:solidFill>
                    <a:srgbClr val="18181C"/>
                  </a:solidFill>
                </a:uFill>
                <a:latin typeface="Lucida Sans Unicode"/>
                <a:cs typeface="Lucida Sans Unicode"/>
              </a:rPr>
              <a:t>244</a:t>
            </a:r>
            <a:r>
              <a:rPr dirty="0" u="heavy" sz="850" spc="-70">
                <a:uFill>
                  <a:solidFill>
                    <a:srgbClr val="18181C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heavy" sz="850" spc="-25">
                <a:uFill>
                  <a:solidFill>
                    <a:srgbClr val="18181C"/>
                  </a:solidFill>
                </a:uFill>
                <a:latin typeface="Lucida Sans Unicode"/>
                <a:cs typeface="Lucida Sans Unicode"/>
              </a:rPr>
              <a:t>00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5330618" y="4456346"/>
            <a:ext cx="684530" cy="38544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495"/>
              </a:spcBef>
            </a:pPr>
            <a:r>
              <a:rPr dirty="0" sz="850" spc="-125">
                <a:latin typeface="Lucida Sans Unicode"/>
                <a:cs typeface="Lucida Sans Unicode"/>
              </a:rPr>
              <a:t>826.085t0¢i0,00</a:t>
            </a:r>
            <a:endParaRPr sz="850">
              <a:latin typeface="Lucida Sans Unicode"/>
              <a:cs typeface="Lucida Sans Unicode"/>
            </a:endParaRPr>
          </a:p>
          <a:p>
            <a:pPr algn="r" marR="17780">
              <a:lnSpc>
                <a:spcPct val="100000"/>
              </a:lnSpc>
              <a:spcBef>
                <a:spcPts val="395"/>
              </a:spcBef>
            </a:pPr>
            <a:r>
              <a:rPr dirty="0" sz="850" spc="-75">
                <a:latin typeface="Lucida Sans Unicode"/>
                <a:cs typeface="Lucida Sans Unicode"/>
              </a:rPr>
              <a:t>40.70S.056,00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5393690" y="5511055"/>
            <a:ext cx="622300" cy="38544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56515">
              <a:lnSpc>
                <a:spcPct val="100000"/>
              </a:lnSpc>
              <a:spcBef>
                <a:spcPts val="495"/>
              </a:spcBef>
            </a:pPr>
            <a:r>
              <a:rPr dirty="0" sz="850" spc="-110">
                <a:latin typeface="Lucida Sans Unicode"/>
                <a:cs typeface="Lucida Sans Unicode"/>
              </a:rPr>
              <a:t>2.050.17B,00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850" spc="-120">
                <a:latin typeface="Lucida Sans Unicode"/>
                <a:cs typeface="Lucida Sans Unicode"/>
              </a:rPr>
              <a:t>65.987.780,00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5388902" y="7268394"/>
            <a:ext cx="61404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25">
                <a:latin typeface="Lucida Sans Unicode"/>
                <a:cs typeface="Lucida Sans Unicode"/>
              </a:rPr>
              <a:t>29.185.989,00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5380495" y="7596085"/>
            <a:ext cx="624840" cy="57721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565"/>
              </a:spcBef>
            </a:pPr>
            <a:r>
              <a:rPr dirty="0" sz="850" spc="-125">
                <a:latin typeface="Lucida Sans Unicode"/>
                <a:cs typeface="Lucida Sans Unicode"/>
              </a:rPr>
              <a:t>97,28B.600.00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850" spc="-125">
                <a:latin typeface="Lucida Sans Unicode"/>
                <a:cs typeface="Lucida Sans Unicode"/>
              </a:rPr>
              <a:t>97.266.6O0,0o</a:t>
            </a:r>
            <a:endParaRPr sz="850">
              <a:latin typeface="Lucida Sans Unicode"/>
              <a:cs typeface="Lucida Sans Unicode"/>
            </a:endParaRPr>
          </a:p>
          <a:p>
            <a:pPr marL="74295">
              <a:lnSpc>
                <a:spcPct val="100000"/>
              </a:lnSpc>
              <a:spcBef>
                <a:spcPts val="350"/>
              </a:spcBef>
            </a:pPr>
            <a:r>
              <a:rPr dirty="0" sz="850" spc="-110">
                <a:latin typeface="Lucida Sans Unicode"/>
                <a:cs typeface="Lucida Sans Unicode"/>
              </a:rPr>
              <a:t>6.3a2.550,0ę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6071100" y="1833293"/>
            <a:ext cx="6604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50" spc="-65">
                <a:latin typeface="Lucida Sans Unicode"/>
                <a:cs typeface="Lucida Sans Unicode"/>
              </a:rPr>
              <a:t>BUMBERDANA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6131796" y="5086834"/>
            <a:ext cx="60833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35">
                <a:latin typeface="Lucida Sans Unicode"/>
                <a:cs typeface="Lucida Sans Unicode"/>
              </a:rPr>
              <a:t>ADD.</a:t>
            </a:r>
            <a:r>
              <a:rPr dirty="0" sz="650" spc="-55">
                <a:latin typeface="Lucida Sans Unicode"/>
                <a:cs typeface="Lucida Sans Unicode"/>
              </a:rPr>
              <a:t> </a:t>
            </a:r>
            <a:r>
              <a:rPr dirty="0" sz="650">
                <a:latin typeface="Lucida Sans Unicode"/>
                <a:cs typeface="Lucida Sans Unicode"/>
              </a:rPr>
              <a:t>PAD,</a:t>
            </a:r>
            <a:r>
              <a:rPr dirty="0" sz="650" spc="-50">
                <a:latin typeface="Lucida Sans Unicode"/>
                <a:cs typeface="Lucida Sans Unicode"/>
              </a:rPr>
              <a:t> </a:t>
            </a:r>
            <a:r>
              <a:rPr dirty="0" sz="650" spc="-25">
                <a:latin typeface="Lucida Sans Unicode"/>
                <a:cs typeface="Lucida Sans Unicode"/>
              </a:rPr>
              <a:t>P8H</a:t>
            </a:r>
            <a:endParaRPr sz="650">
              <a:latin typeface="Lucida Sans Unicode"/>
              <a:cs typeface="Lucida Sans Unicode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6121938" y="5725959"/>
            <a:ext cx="20637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10">
                <a:latin typeface="Lucida Sans Unicode"/>
                <a:cs typeface="Lucida Sans Unicode"/>
              </a:rPr>
              <a:t>,qpp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5426773" y="6128334"/>
            <a:ext cx="90551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6915" algn="l"/>
              </a:tabLst>
            </a:pPr>
            <a:r>
              <a:rPr dirty="0" sz="850" spc="-35">
                <a:latin typeface="Lucida Sans Unicode"/>
                <a:cs typeface="Lucida Sans Unicode"/>
              </a:rPr>
              <a:t>ł1.8B0.000.00</a:t>
            </a:r>
            <a:r>
              <a:rPr dirty="0" sz="850">
                <a:latin typeface="Lucida Sans Unicode"/>
                <a:cs typeface="Lucida Sans Unicode"/>
              </a:rPr>
              <a:t>	</a:t>
            </a:r>
            <a:r>
              <a:rPr dirty="0" sz="850" spc="-120">
                <a:latin typeface="Lucida Sans Unicode"/>
                <a:cs typeface="Lucida Sans Unicode"/>
              </a:rPr>
              <a:t>AOo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6136973" y="7007256"/>
            <a:ext cx="19875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25">
                <a:latin typeface="Lucida Sans Unicode"/>
                <a:cs typeface="Lucida Sans Unicode"/>
              </a:rPr>
              <a:t>DDS</a:t>
            </a:r>
            <a:endParaRPr sz="650">
              <a:latin typeface="Lucida Sans Unicode"/>
              <a:cs typeface="Lucida Sans Unicode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6127829" y="7693122"/>
            <a:ext cx="205104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25">
                <a:latin typeface="Lucida Sans Unicode"/>
                <a:cs typeface="Lucida Sans Unicode"/>
              </a:rPr>
              <a:t>DD5</a:t>
            </a:r>
            <a:endParaRPr sz="650">
              <a:latin typeface="Lucida Sans Unicode"/>
              <a:cs typeface="Lucida Sans Unicode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6121732" y="8418614"/>
            <a:ext cx="16700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25">
                <a:latin typeface="Lucida Sans Unicode"/>
                <a:cs typeface="Lucida Sans Unicode"/>
              </a:rPr>
              <a:t>PBP</a:t>
            </a:r>
            <a:endParaRPr sz="6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499339" y="10100507"/>
            <a:ext cx="2777490" cy="0"/>
          </a:xfrm>
          <a:custGeom>
            <a:avLst/>
            <a:gdLst/>
            <a:ahLst/>
            <a:cxnLst/>
            <a:rect l="l" t="t" r="r" b="b"/>
            <a:pathLst>
              <a:path w="2777490" h="0">
                <a:moveTo>
                  <a:pt x="0" y="0"/>
                </a:moveTo>
                <a:lnTo>
                  <a:pt x="2776914" y="0"/>
                </a:lnTo>
              </a:path>
            </a:pathLst>
          </a:custGeom>
          <a:ln w="9144">
            <a:solidFill>
              <a:srgbClr val="232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37074" y="0"/>
            <a:ext cx="3175" cy="6216015"/>
          </a:xfrm>
          <a:custGeom>
            <a:avLst/>
            <a:gdLst/>
            <a:ahLst/>
            <a:cxnLst/>
            <a:rect l="l" t="t" r="r" b="b"/>
            <a:pathLst>
              <a:path w="3175" h="6216015">
                <a:moveTo>
                  <a:pt x="3048" y="6215462"/>
                </a:moveTo>
                <a:lnTo>
                  <a:pt x="0" y="6215462"/>
                </a:lnTo>
                <a:lnTo>
                  <a:pt x="0" y="0"/>
                </a:lnTo>
                <a:lnTo>
                  <a:pt x="3048" y="0"/>
                </a:lnTo>
                <a:lnTo>
                  <a:pt x="3048" y="6215462"/>
                </a:lnTo>
                <a:close/>
              </a:path>
            </a:pathLst>
          </a:custGeom>
          <a:solidFill>
            <a:srgbClr val="0C0C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71444" y="289587"/>
            <a:ext cx="0" cy="8142605"/>
          </a:xfrm>
          <a:custGeom>
            <a:avLst/>
            <a:gdLst/>
            <a:ahLst/>
            <a:cxnLst/>
            <a:rect l="l" t="t" r="r" b="b"/>
            <a:pathLst>
              <a:path w="0" h="8142605">
                <a:moveTo>
                  <a:pt x="0" y="8141981"/>
                </a:moveTo>
                <a:lnTo>
                  <a:pt x="0" y="0"/>
                </a:lnTo>
              </a:path>
            </a:pathLst>
          </a:custGeom>
          <a:ln w="3175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435704" y="551741"/>
            <a:ext cx="36830" cy="7874000"/>
            <a:chOff x="1435704" y="551741"/>
            <a:chExt cx="36830" cy="7874000"/>
          </a:xfrm>
        </p:grpSpPr>
        <p:sp>
          <p:nvSpPr>
            <p:cNvPr id="6" name="object 6" descr=""/>
            <p:cNvSpPr/>
            <p:nvPr/>
          </p:nvSpPr>
          <p:spPr>
            <a:xfrm>
              <a:off x="1437228" y="551741"/>
              <a:ext cx="0" cy="7874000"/>
            </a:xfrm>
            <a:custGeom>
              <a:avLst/>
              <a:gdLst/>
              <a:ahLst/>
              <a:cxnLst/>
              <a:rect l="l" t="t" r="r" b="b"/>
              <a:pathLst>
                <a:path w="0" h="7874000">
                  <a:moveTo>
                    <a:pt x="0" y="78737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70759" y="6355683"/>
              <a:ext cx="0" cy="1835150"/>
            </a:xfrm>
            <a:custGeom>
              <a:avLst/>
              <a:gdLst/>
              <a:ahLst/>
              <a:cxnLst/>
              <a:rect l="l" t="t" r="r" b="b"/>
              <a:pathLst>
                <a:path w="0" h="1835150">
                  <a:moveTo>
                    <a:pt x="0" y="18350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732904" y="207283"/>
            <a:ext cx="0" cy="8209280"/>
          </a:xfrm>
          <a:custGeom>
            <a:avLst/>
            <a:gdLst/>
            <a:ahLst/>
            <a:cxnLst/>
            <a:rect l="l" t="t" r="r" b="b"/>
            <a:pathLst>
              <a:path w="0" h="8209280">
                <a:moveTo>
                  <a:pt x="0" y="8209043"/>
                </a:moveTo>
                <a:lnTo>
                  <a:pt x="0" y="0"/>
                </a:lnTo>
              </a:path>
            </a:pathLst>
          </a:custGeom>
          <a:ln w="3175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973146" y="253008"/>
            <a:ext cx="0" cy="8178800"/>
          </a:xfrm>
          <a:custGeom>
            <a:avLst/>
            <a:gdLst/>
            <a:ahLst/>
            <a:cxnLst/>
            <a:rect l="l" t="t" r="r" b="b"/>
            <a:pathLst>
              <a:path w="0" h="8178800">
                <a:moveTo>
                  <a:pt x="0" y="8178560"/>
                </a:moveTo>
                <a:lnTo>
                  <a:pt x="0" y="0"/>
                </a:lnTo>
              </a:path>
            </a:pathLst>
          </a:custGeom>
          <a:ln w="3175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6001915" y="268249"/>
            <a:ext cx="30480" cy="8178800"/>
            <a:chOff x="6001915" y="268249"/>
            <a:chExt cx="30480" cy="8178800"/>
          </a:xfrm>
        </p:grpSpPr>
        <p:sp>
          <p:nvSpPr>
            <p:cNvPr id="11" name="object 11" descr=""/>
            <p:cNvSpPr/>
            <p:nvPr/>
          </p:nvSpPr>
          <p:spPr>
            <a:xfrm>
              <a:off x="6003439" y="268249"/>
              <a:ext cx="0" cy="8178800"/>
            </a:xfrm>
            <a:custGeom>
              <a:avLst/>
              <a:gdLst/>
              <a:ahLst/>
              <a:cxnLst/>
              <a:rect l="l" t="t" r="r" b="b"/>
              <a:pathLst>
                <a:path w="0" h="8178800">
                  <a:moveTo>
                    <a:pt x="0" y="81785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030873" y="4755332"/>
              <a:ext cx="0" cy="2508885"/>
            </a:xfrm>
            <a:custGeom>
              <a:avLst/>
              <a:gdLst/>
              <a:ahLst/>
              <a:cxnLst/>
              <a:rect l="l" t="t" r="r" b="b"/>
              <a:pathLst>
                <a:path w="0" h="2508884">
                  <a:moveTo>
                    <a:pt x="0" y="25087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1051630" y="222525"/>
            <a:ext cx="5706745" cy="8261350"/>
            <a:chOff x="1051630" y="222525"/>
            <a:chExt cx="5706745" cy="8261350"/>
          </a:xfrm>
        </p:grpSpPr>
        <p:sp>
          <p:nvSpPr>
            <p:cNvPr id="14" name="object 14" descr=""/>
            <p:cNvSpPr/>
            <p:nvPr/>
          </p:nvSpPr>
          <p:spPr>
            <a:xfrm>
              <a:off x="6713670" y="253008"/>
              <a:ext cx="0" cy="2862580"/>
            </a:xfrm>
            <a:custGeom>
              <a:avLst/>
              <a:gdLst/>
              <a:ahLst/>
              <a:cxnLst/>
              <a:rect l="l" t="t" r="r" b="b"/>
              <a:pathLst>
                <a:path w="0" h="2862580">
                  <a:moveTo>
                    <a:pt x="0" y="28623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756345" y="2746509"/>
              <a:ext cx="0" cy="5706745"/>
            </a:xfrm>
            <a:custGeom>
              <a:avLst/>
              <a:gdLst/>
              <a:ahLst/>
              <a:cxnLst/>
              <a:rect l="l" t="t" r="r" b="b"/>
              <a:pathLst>
                <a:path w="0" h="5706745">
                  <a:moveTo>
                    <a:pt x="0" y="570639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51630" y="8481865"/>
              <a:ext cx="5697220" cy="0"/>
            </a:xfrm>
            <a:custGeom>
              <a:avLst/>
              <a:gdLst/>
              <a:ahLst/>
              <a:cxnLst/>
              <a:rect l="l" t="t" r="r" b="b"/>
              <a:pathLst>
                <a:path w="5697220" h="0">
                  <a:moveTo>
                    <a:pt x="0" y="0"/>
                  </a:moveTo>
                  <a:lnTo>
                    <a:pt x="5697093" y="0"/>
                  </a:lnTo>
                </a:path>
              </a:pathLst>
            </a:custGeom>
            <a:ln w="3175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770630" y="745307"/>
              <a:ext cx="2947670" cy="0"/>
            </a:xfrm>
            <a:custGeom>
              <a:avLst/>
              <a:gdLst/>
              <a:ahLst/>
              <a:cxnLst/>
              <a:rect l="l" t="t" r="r" b="b"/>
              <a:pathLst>
                <a:path w="2947670" h="0">
                  <a:moveTo>
                    <a:pt x="0" y="0"/>
                  </a:moveTo>
                  <a:lnTo>
                    <a:pt x="2947613" y="0"/>
                  </a:lnTo>
                </a:path>
              </a:pathLst>
            </a:custGeom>
            <a:ln w="3175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72968" y="757499"/>
              <a:ext cx="668020" cy="0"/>
            </a:xfrm>
            <a:custGeom>
              <a:avLst/>
              <a:gdLst/>
              <a:ahLst/>
              <a:cxnLst/>
              <a:rect l="l" t="t" r="r" b="b"/>
              <a:pathLst>
                <a:path w="668019" h="0">
                  <a:moveTo>
                    <a:pt x="0" y="0"/>
                  </a:moveTo>
                  <a:lnTo>
                    <a:pt x="667556" y="0"/>
                  </a:lnTo>
                </a:path>
              </a:pathLst>
            </a:custGeom>
            <a:ln w="3175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463137" y="696534"/>
              <a:ext cx="2710180" cy="0"/>
            </a:xfrm>
            <a:custGeom>
              <a:avLst/>
              <a:gdLst/>
              <a:ahLst/>
              <a:cxnLst/>
              <a:rect l="l" t="t" r="r" b="b"/>
              <a:pathLst>
                <a:path w="2710179" h="0">
                  <a:moveTo>
                    <a:pt x="0" y="0"/>
                  </a:moveTo>
                  <a:lnTo>
                    <a:pt x="2709853" y="0"/>
                  </a:lnTo>
                </a:path>
              </a:pathLst>
            </a:custGeom>
            <a:ln w="3175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157751" y="577650"/>
              <a:ext cx="2560955" cy="0"/>
            </a:xfrm>
            <a:custGeom>
              <a:avLst/>
              <a:gdLst/>
              <a:ahLst/>
              <a:cxnLst/>
              <a:rect l="l" t="t" r="r" b="b"/>
              <a:pathLst>
                <a:path w="2560954" h="0">
                  <a:moveTo>
                    <a:pt x="0" y="0"/>
                  </a:moveTo>
                  <a:lnTo>
                    <a:pt x="2560491" y="0"/>
                  </a:lnTo>
                </a:path>
              </a:pathLst>
            </a:custGeom>
            <a:ln w="3175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298535" y="525829"/>
              <a:ext cx="3465829" cy="0"/>
            </a:xfrm>
            <a:custGeom>
              <a:avLst/>
              <a:gdLst/>
              <a:ahLst/>
              <a:cxnLst/>
              <a:rect l="l" t="t" r="r" b="b"/>
              <a:pathLst>
                <a:path w="3465829" h="0">
                  <a:moveTo>
                    <a:pt x="0" y="0"/>
                  </a:moveTo>
                  <a:lnTo>
                    <a:pt x="3465808" y="0"/>
                  </a:lnTo>
                </a:path>
              </a:pathLst>
            </a:custGeom>
            <a:ln w="3175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977529" y="288062"/>
              <a:ext cx="503555" cy="0"/>
            </a:xfrm>
            <a:custGeom>
              <a:avLst/>
              <a:gdLst/>
              <a:ahLst/>
              <a:cxnLst/>
              <a:rect l="l" t="t" r="r" b="b"/>
              <a:pathLst>
                <a:path w="503554" h="0">
                  <a:moveTo>
                    <a:pt x="0" y="0"/>
                  </a:moveTo>
                  <a:lnTo>
                    <a:pt x="502953" y="0"/>
                  </a:lnTo>
                </a:path>
              </a:pathLst>
            </a:custGeom>
            <a:ln w="3175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709665" y="260628"/>
              <a:ext cx="3018155" cy="0"/>
            </a:xfrm>
            <a:custGeom>
              <a:avLst/>
              <a:gdLst/>
              <a:ahLst/>
              <a:cxnLst/>
              <a:rect l="l" t="t" r="r" b="b"/>
              <a:pathLst>
                <a:path w="3018154" h="0">
                  <a:moveTo>
                    <a:pt x="0" y="0"/>
                  </a:moveTo>
                  <a:lnTo>
                    <a:pt x="3017722" y="0"/>
                  </a:lnTo>
                </a:path>
              </a:pathLst>
            </a:custGeom>
            <a:ln w="3175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329016" y="224049"/>
              <a:ext cx="2627630" cy="0"/>
            </a:xfrm>
            <a:custGeom>
              <a:avLst/>
              <a:gdLst/>
              <a:ahLst/>
              <a:cxnLst/>
              <a:rect l="l" t="t" r="r" b="b"/>
              <a:pathLst>
                <a:path w="2627629" h="0">
                  <a:moveTo>
                    <a:pt x="0" y="0"/>
                  </a:moveTo>
                  <a:lnTo>
                    <a:pt x="2627552" y="0"/>
                  </a:lnTo>
                </a:path>
              </a:pathLst>
            </a:custGeom>
            <a:ln w="3175">
              <a:solidFill>
                <a:srgbClr val="0C0C0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/>
          <p:nvPr/>
        </p:nvSpPr>
        <p:spPr>
          <a:xfrm>
            <a:off x="630978" y="1524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5" h="0">
                <a:moveTo>
                  <a:pt x="0" y="0"/>
                </a:moveTo>
                <a:lnTo>
                  <a:pt x="481616" y="0"/>
                </a:lnTo>
              </a:path>
            </a:pathLst>
          </a:custGeom>
          <a:ln w="3175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5746915" y="2031237"/>
            <a:ext cx="212090" cy="78740"/>
          </a:xfrm>
          <a:prstGeom prst="rect">
            <a:avLst/>
          </a:prstGeom>
        </p:spPr>
        <p:txBody>
          <a:bodyPr wrap="square" lIns="0" tIns="44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250" spc="-325">
                <a:latin typeface="Cambria"/>
                <a:cs typeface="Cambria"/>
              </a:rPr>
              <a:t>8</a:t>
            </a:r>
            <a:endParaRPr sz="1250">
              <a:latin typeface="Cambria"/>
              <a:cs typeface="Cambria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1739" y="5553984"/>
            <a:ext cx="1371692" cy="82303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6980" y="6084385"/>
            <a:ext cx="1804537" cy="91448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76" y="8077967"/>
            <a:ext cx="1356451" cy="82303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6980" y="8294396"/>
            <a:ext cx="51819" cy="88400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8582" y="8535211"/>
            <a:ext cx="1789296" cy="124979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67888" y="1030321"/>
            <a:ext cx="560869" cy="73158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58744" y="2789185"/>
            <a:ext cx="560869" cy="88400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98371" y="2969033"/>
            <a:ext cx="521243" cy="82303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89226" y="3252524"/>
            <a:ext cx="524291" cy="82303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10563" y="5508259"/>
            <a:ext cx="533435" cy="82303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10563" y="6788541"/>
            <a:ext cx="524291" cy="103641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85587" y="8315734"/>
            <a:ext cx="646218" cy="91448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76016" y="262153"/>
            <a:ext cx="466375" cy="298732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43076" y="771217"/>
            <a:ext cx="1804537" cy="152414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47212" y="993741"/>
            <a:ext cx="2935420" cy="118883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30884" y="2280119"/>
            <a:ext cx="124976" cy="82303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06498" y="4505371"/>
            <a:ext cx="3752340" cy="283490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58317" y="7004969"/>
            <a:ext cx="137169" cy="67062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157562" y="353602"/>
            <a:ext cx="499905" cy="82303"/>
          </a:xfrm>
          <a:prstGeom prst="rect">
            <a:avLst/>
          </a:prstGeom>
        </p:spPr>
      </p:pic>
      <p:pic>
        <p:nvPicPr>
          <p:cNvPr id="46" name="object 46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471526" y="819990"/>
            <a:ext cx="435893" cy="82303"/>
          </a:xfrm>
          <a:prstGeom prst="rect">
            <a:avLst/>
          </a:prstGeom>
        </p:spPr>
      </p:pic>
      <p:pic>
        <p:nvPicPr>
          <p:cNvPr id="47" name="object 47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047638" y="1298571"/>
            <a:ext cx="359688" cy="76207"/>
          </a:xfrm>
          <a:prstGeom prst="rect">
            <a:avLst/>
          </a:prstGeom>
        </p:spPr>
      </p:pic>
      <p:pic>
        <p:nvPicPr>
          <p:cNvPr id="48" name="object 48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093362" y="6437988"/>
            <a:ext cx="158506" cy="67062"/>
          </a:xfrm>
          <a:prstGeom prst="rect">
            <a:avLst/>
          </a:prstGeom>
        </p:spPr>
      </p:pic>
      <p:sp>
        <p:nvSpPr>
          <p:cNvPr id="49" name="object 49" descr=""/>
          <p:cNvSpPr txBox="1"/>
          <p:nvPr/>
        </p:nvSpPr>
        <p:spPr>
          <a:xfrm>
            <a:off x="2873343" y="284761"/>
            <a:ext cx="37655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90">
                <a:latin typeface="Lucida Sans Unicode"/>
                <a:cs typeface="Lucida Sans Unicode"/>
              </a:rPr>
              <a:t>uRAtAt4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5026417" y="10305896"/>
            <a:ext cx="2207260" cy="208279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50" spc="-45">
                <a:solidFill>
                  <a:srgbClr val="1C1C1C"/>
                </a:solidFill>
                <a:latin typeface="Lucida Sans Unicode"/>
                <a:cs typeface="Lucida Sans Unicode"/>
                <a:hlinkClick r:id="rId24"/>
              </a:rPr>
              <a:t>Dipindai</a:t>
            </a:r>
            <a:r>
              <a:rPr dirty="0" sz="1250" spc="-55">
                <a:solidFill>
                  <a:srgbClr val="1C1C1C"/>
                </a:solidFill>
                <a:latin typeface="Lucida Sans Unicode"/>
                <a:cs typeface="Lucida Sans Unicode"/>
                <a:hlinkClick r:id="rId24"/>
              </a:rPr>
              <a:t> </a:t>
            </a:r>
            <a:r>
              <a:rPr dirty="0" sz="1250" spc="-25">
                <a:solidFill>
                  <a:srgbClr val="1D1D1D"/>
                </a:solidFill>
                <a:latin typeface="Lucida Sans Unicode"/>
                <a:cs typeface="Lucida Sans Unicode"/>
                <a:hlinkClick r:id="rId24"/>
              </a:rPr>
              <a:t>dengan</a:t>
            </a:r>
            <a:r>
              <a:rPr dirty="0" sz="1250" spc="-55">
                <a:solidFill>
                  <a:srgbClr val="1D1D1D"/>
                </a:solidFill>
                <a:latin typeface="Lucida Sans Unicode"/>
                <a:cs typeface="Lucida Sans Unicode"/>
                <a:hlinkClick r:id="rId24"/>
              </a:rPr>
              <a:t> </a:t>
            </a:r>
            <a:r>
              <a:rPr dirty="0" sz="1250" spc="-10">
                <a:solidFill>
                  <a:srgbClr val="1F1F1F"/>
                </a:solidFill>
                <a:latin typeface="Lucida Sans Unicode"/>
                <a:cs typeface="Lucida Sans Unicode"/>
                <a:hlinkClick r:id="rId24"/>
              </a:rPr>
              <a:t>CamScanner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114456" y="1010255"/>
            <a:ext cx="17399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75">
                <a:latin typeface="Lucida Sans Unicode"/>
                <a:cs typeface="Lucida Sans Unicode"/>
              </a:rPr>
              <a:t>1.9•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109296" y="1294001"/>
            <a:ext cx="768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Lucida Sans Unicode"/>
                <a:cs typeface="Lucida Sans Unicode"/>
              </a:rPr>
              <a:t>1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466547" y="1400436"/>
            <a:ext cx="15049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25">
                <a:latin typeface="Lucida Sans Unicode"/>
                <a:cs typeface="Lucida Sans Unicode"/>
              </a:rPr>
              <a:t>sz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107641" y="1647348"/>
            <a:ext cx="49403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Lucida Sans Unicode"/>
                <a:cs typeface="Lucida Sans Unicode"/>
              </a:rPr>
              <a:t>,.›.›2</a:t>
            </a:r>
            <a:r>
              <a:rPr dirty="0" sz="850" spc="425"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•</a:t>
            </a:r>
            <a:r>
              <a:rPr dirty="0" sz="850" spc="-60">
                <a:latin typeface="Lucida Sans Unicode"/>
                <a:cs typeface="Lucida Sans Unicode"/>
              </a:rPr>
              <a:t> </a:t>
            </a:r>
            <a:r>
              <a:rPr dirty="0" sz="850" spc="-50">
                <a:latin typeface="Lucida Sans Unicode"/>
                <a:cs typeface="Lucida Sans Unicode"/>
              </a:rPr>
              <a:t>›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051840" y="1793665"/>
            <a:ext cx="30670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300">
                <a:latin typeface="Lucida Sans Unicode"/>
                <a:cs typeface="Lucida Sans Unicode"/>
              </a:rPr>
              <a:t>y</a:t>
            </a:r>
            <a:r>
              <a:rPr dirty="0" sz="850" spc="120">
                <a:latin typeface="Lucida Sans Unicode"/>
                <a:cs typeface="Lucida Sans Unicode"/>
              </a:rPr>
              <a:t>  </a:t>
            </a:r>
            <a:r>
              <a:rPr dirty="0" sz="850" spc="-25">
                <a:latin typeface="Lucida Sans Unicode"/>
                <a:cs typeface="Lucida Sans Unicode"/>
              </a:rPr>
              <a:t>ggj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1797164" y="999586"/>
            <a:ext cx="2499360" cy="94932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70"/>
              </a:spcBef>
            </a:pPr>
            <a:r>
              <a:rPr dirty="0" baseline="-6535" sz="1275" spc="-135">
                <a:latin typeface="Lucida Sans Unicode"/>
                <a:cs typeface="Lucida Sans Unicode"/>
              </a:rPr>
              <a:t>dan</a:t>
            </a:r>
            <a:r>
              <a:rPr dirty="0" baseline="-6535" sz="1275" spc="-67">
                <a:latin typeface="Lucida Sans Unicode"/>
                <a:cs typeface="Lucida Sans Unicode"/>
              </a:rPr>
              <a:t> </a:t>
            </a:r>
            <a:r>
              <a:rPr dirty="0" sz="850" spc="-10" b="1">
                <a:latin typeface="Arial"/>
                <a:cs typeface="Arial"/>
              </a:rPr>
              <a:t>KeSrSlpan</a:t>
            </a:r>
            <a:endParaRPr sz="850">
              <a:latin typeface="Arial"/>
              <a:cs typeface="Arial"/>
            </a:endParaRPr>
          </a:p>
          <a:p>
            <a:pPr marL="106680" marR="30480" indent="-36830">
              <a:lnSpc>
                <a:spcPct val="136500"/>
              </a:lnSpc>
            </a:pPr>
            <a:r>
              <a:rPr dirty="0" sz="850" spc="-125">
                <a:latin typeface="Lucida Sans Unicode"/>
                <a:cs typeface="Lucida Sans Unicode"/>
              </a:rPr>
              <a:t>PenyU$unan,</a:t>
            </a:r>
            <a:r>
              <a:rPr dirty="0" sz="850" spc="30">
                <a:latin typeface="Lucida Sans Unicode"/>
                <a:cs typeface="Lucida Sans Unicode"/>
              </a:rPr>
              <a:t> </a:t>
            </a:r>
            <a:r>
              <a:rPr dirty="0" sz="850" spc="-95">
                <a:latin typeface="Lucida Sans Unicode"/>
                <a:cs typeface="Lucida Sans Unicode"/>
              </a:rPr>
              <a:t>Pendataen,</a:t>
            </a:r>
            <a:r>
              <a:rPr dirty="0" sz="850" spc="-70">
                <a:latin typeface="Lucida Sans Unicode"/>
                <a:cs typeface="Lucida Sans Unicode"/>
              </a:rPr>
              <a:t> </a:t>
            </a:r>
            <a:r>
              <a:rPr dirty="0" sz="850" spc="-85">
                <a:latin typeface="Lucida Sans Unicode"/>
                <a:cs typeface="Lucida Sans Unicode"/>
              </a:rPr>
              <a:t>dan</a:t>
            </a:r>
            <a:r>
              <a:rPr dirty="0" sz="850" spc="-145">
                <a:latin typeface="Lucida Sans Unicode"/>
                <a:cs typeface="Lucida Sans Unicode"/>
              </a:rPr>
              <a:t> </a:t>
            </a:r>
            <a:r>
              <a:rPr dirty="0" sz="850" spc="-114">
                <a:latin typeface="Lucida Sans Unicode"/>
                <a:cs typeface="Lucida Sans Unicode"/>
              </a:rPr>
              <a:t>Pemulckhkan</a:t>
            </a:r>
            <a:r>
              <a:rPr dirty="0" sz="850" spc="30">
                <a:latin typeface="Lucida Sans Unicode"/>
                <a:cs typeface="Lucida Sans Unicode"/>
              </a:rPr>
              <a:t> </a:t>
            </a:r>
            <a:r>
              <a:rPr dirty="0" sz="850" spc="-90">
                <a:latin typeface="Lucida Sans Unicode"/>
                <a:cs typeface="Lucida Sans Unicode"/>
              </a:rPr>
              <a:t>PloM</a:t>
            </a:r>
            <a:r>
              <a:rPr dirty="0" sz="850" spc="-145">
                <a:latin typeface="Lucida Sans Unicode"/>
                <a:cs typeface="Lucida Sans Unicode"/>
              </a:rPr>
              <a:t> </a:t>
            </a:r>
            <a:r>
              <a:rPr dirty="0" sz="850" spc="-105">
                <a:latin typeface="Lucida Sans Unicode"/>
                <a:cs typeface="Lucida Sans Unicode"/>
              </a:rPr>
              <a:t>Desa</a:t>
            </a:r>
            <a:r>
              <a:rPr dirty="0" sz="850" spc="55"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-</a:t>
            </a:r>
            <a:r>
              <a:rPr dirty="0" sz="850" spc="-50">
                <a:latin typeface="Lucida Sans Unicode"/>
                <a:cs typeface="Lucida Sans Unicode"/>
              </a:rPr>
              <a:t>) </a:t>
            </a:r>
            <a:r>
              <a:rPr dirty="0" sz="850" spc="-60">
                <a:latin typeface="Lucida Sans Unicode"/>
                <a:cs typeface="Lucida Sans Unicode"/>
              </a:rPr>
              <a:t>Beiaga</a:t>
            </a:r>
            <a:r>
              <a:rPr dirty="0" sz="850" spc="20">
                <a:latin typeface="Lucida Sans Unicode"/>
                <a:cs typeface="Lucida Sans Unicode"/>
              </a:rPr>
              <a:t> </a:t>
            </a:r>
            <a:r>
              <a:rPr dirty="0" sz="850" spc="-65">
                <a:latin typeface="Lucida Sans Unicode"/>
                <a:cs typeface="Lucida Sans Unicode"/>
              </a:rPr>
              <a:t>BarJng</a:t>
            </a:r>
            <a:r>
              <a:rPr dirty="0" sz="850" spc="-50">
                <a:latin typeface="Lucida Sans Unicode"/>
                <a:cs typeface="Lucida Sans Unicode"/>
              </a:rPr>
              <a:t> </a:t>
            </a:r>
            <a:r>
              <a:rPr dirty="0" sz="850" spc="-105">
                <a:latin typeface="Lucida Sans Unicode"/>
                <a:cs typeface="Lucida Sans Unicode"/>
              </a:rPr>
              <a:t>dan</a:t>
            </a:r>
            <a:r>
              <a:rPr dirty="0" sz="850" spc="50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Jasa</a:t>
            </a:r>
            <a:endParaRPr sz="850">
              <a:latin typeface="Lucida Sans Unicode"/>
              <a:cs typeface="Lucida Sans Unicode"/>
            </a:endParaRPr>
          </a:p>
          <a:p>
            <a:pPr marL="106680">
              <a:lnSpc>
                <a:spcPct val="100000"/>
              </a:lnSpc>
              <a:spcBef>
                <a:spcPts val="565"/>
              </a:spcBef>
            </a:pPr>
            <a:r>
              <a:rPr dirty="0" sz="850" spc="-90">
                <a:latin typeface="Lucida Sans Unicode"/>
                <a:cs typeface="Lucida Sans Unicode"/>
              </a:rPr>
              <a:t>Belanja</a:t>
            </a:r>
            <a:r>
              <a:rPr dirty="0" sz="850" spc="-50"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Mgdal</a:t>
            </a:r>
            <a:endParaRPr sz="850">
              <a:latin typeface="Lucida Sans Unicode"/>
              <a:cs typeface="Lucida Sans Unicode"/>
            </a:endParaRPr>
          </a:p>
          <a:p>
            <a:pPr marL="64135">
              <a:lnSpc>
                <a:spcPct val="100000"/>
              </a:lnSpc>
              <a:spcBef>
                <a:spcPts val="490"/>
              </a:spcBef>
            </a:pPr>
            <a:r>
              <a:rPr dirty="0" sz="850" spc="-80">
                <a:latin typeface="Lucida Sans Unicode"/>
                <a:cs typeface="Lucida Sans Unicode"/>
              </a:rPr>
              <a:t>Perdatakn</a:t>
            </a:r>
            <a:r>
              <a:rPr dirty="0" sz="850" spc="-40">
                <a:latin typeface="Lucida Sans Unicode"/>
                <a:cs typeface="Lucida Sans Unicode"/>
              </a:rPr>
              <a:t> </a:t>
            </a:r>
            <a:r>
              <a:rPr dirty="0" sz="850" spc="-100">
                <a:latin typeface="Lucida Sans Unicode"/>
                <a:cs typeface="Lucida Sans Unicode"/>
              </a:rPr>
              <a:t>Keluafga/Rcmafi</a:t>
            </a:r>
            <a:r>
              <a:rPr dirty="0" sz="850" spc="-40">
                <a:latin typeface="Lucida Sans Unicode"/>
                <a:cs typeface="Lucida Sans Unicode"/>
              </a:rPr>
              <a:t> </a:t>
            </a:r>
            <a:r>
              <a:rPr dirty="0" sz="850" spc="-140">
                <a:latin typeface="Lucida Sans Unicode"/>
                <a:cs typeface="Lucida Sans Unicode"/>
              </a:rPr>
              <a:t>T8ngga</a:t>
            </a:r>
            <a:r>
              <a:rPr dirty="0" sz="850" spc="35"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k\iskin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109198" y="2500868"/>
            <a:ext cx="22161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80" b="1">
                <a:latin typeface="Arial"/>
                <a:cs typeface="Arial"/>
              </a:rPr>
              <a:t>\.4.D\</a:t>
            </a:r>
            <a:endParaRPr sz="85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454355" y="2778263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60">
                <a:latin typeface="Lucida Sans Unicode"/>
                <a:cs typeface="Lucida Sans Unicode"/>
              </a:rPr>
              <a:t>s.e.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1098655" y="2737113"/>
            <a:ext cx="250825" cy="36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765" marR="5080" indent="-12700">
              <a:lnSpc>
                <a:spcPct val="131800"/>
              </a:lnSpc>
              <a:spcBef>
                <a:spcPts val="100"/>
              </a:spcBef>
            </a:pPr>
            <a:r>
              <a:rPr dirty="0" sz="850" spc="-20">
                <a:latin typeface="Lucida Sans Unicode"/>
                <a:cs typeface="Lucida Sans Unicode"/>
              </a:rPr>
              <a:t>i.‹.al </a:t>
            </a:r>
            <a:r>
              <a:rPr dirty="0" sz="850" spc="-70">
                <a:latin typeface="Lucida Sans Unicode"/>
                <a:cs typeface="Lucida Sans Unicode"/>
              </a:rPr>
              <a:t>j.gq¿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1071781" y="3185211"/>
            <a:ext cx="546100" cy="788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545" marR="5080" indent="8890">
              <a:lnSpc>
                <a:spcPct val="143500"/>
              </a:lnSpc>
              <a:spcBef>
                <a:spcPts val="100"/>
              </a:spcBef>
              <a:tabLst>
                <a:tab pos="398145" algn="l"/>
              </a:tabLst>
            </a:pPr>
            <a:r>
              <a:rPr dirty="0" sz="850" spc="-90">
                <a:latin typeface="Lucida Sans Unicode"/>
                <a:cs typeface="Lucida Sans Unicode"/>
              </a:rPr>
              <a:t>j</a:t>
            </a:r>
            <a:r>
              <a:rPr dirty="0" sz="850" spc="-60">
                <a:latin typeface="Lucida Sans Unicode"/>
                <a:cs typeface="Lucida Sans Unicode"/>
              </a:rPr>
              <a:t> </a:t>
            </a:r>
            <a:r>
              <a:rPr dirty="0" sz="850" spc="-100">
                <a:latin typeface="Lucida Sans Unicode"/>
                <a:cs typeface="Lucida Sans Unicode"/>
              </a:rPr>
              <a:t>y</a:t>
            </a:r>
            <a:r>
              <a:rPr dirty="0" sz="850" spc="-140"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q¿</a:t>
            </a:r>
            <a:r>
              <a:rPr dirty="0" sz="850">
                <a:latin typeface="Lucida Sans Unicode"/>
                <a:cs typeface="Lucida Sans Unicode"/>
              </a:rPr>
              <a:t>	</a:t>
            </a:r>
            <a:r>
              <a:rPr dirty="0" sz="850" spc="-25">
                <a:latin typeface="Lucida Sans Unicode"/>
                <a:cs typeface="Lucida Sans Unicode"/>
              </a:rPr>
              <a:t>S2 </a:t>
            </a:r>
            <a:r>
              <a:rPr dirty="0" sz="850" spc="-10">
                <a:latin typeface="Lucida Sans Unicode"/>
                <a:cs typeface="Lucida Sans Unicode"/>
              </a:rPr>
              <a:t>j.y.g$</a:t>
            </a:r>
            <a:endParaRPr sz="850">
              <a:latin typeface="Lucida Sans Unicode"/>
              <a:cs typeface="Lucida Sans Unicode"/>
            </a:endParaRPr>
          </a:p>
          <a:p>
            <a:pPr marL="12700" marR="71120" indent="10160">
              <a:lnSpc>
                <a:spcPts val="1580"/>
              </a:lnSpc>
              <a:spcBef>
                <a:spcPts val="10"/>
              </a:spcBef>
              <a:tabLst>
                <a:tab pos="398145" algn="l"/>
              </a:tabLst>
            </a:pPr>
            <a:r>
              <a:rPr dirty="0" sz="850" spc="-204">
                <a:latin typeface="Lucida Sans Unicode"/>
                <a:cs typeface="Lucida Sans Unicode"/>
              </a:rPr>
              <a:t>§</a:t>
            </a:r>
            <a:r>
              <a:rPr dirty="0" sz="850" spc="-114">
                <a:latin typeface="Lucida Sans Unicode"/>
                <a:cs typeface="Lucida Sans Unicode"/>
              </a:rPr>
              <a:t> </a:t>
            </a:r>
            <a:r>
              <a:rPr dirty="0" sz="850" spc="-200">
                <a:latin typeface="Lucida Sans Unicode"/>
                <a:cs typeface="Lucida Sans Unicode"/>
              </a:rPr>
              <a:t>,g</a:t>
            </a:r>
            <a:r>
              <a:rPr dirty="0" sz="850" spc="-75"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gg</a:t>
            </a:r>
            <a:r>
              <a:rPr dirty="0" sz="850">
                <a:latin typeface="Lucida Sans Unicode"/>
                <a:cs typeface="Lucida Sans Unicode"/>
              </a:rPr>
              <a:t>	</a:t>
            </a:r>
            <a:r>
              <a:rPr dirty="0" sz="850" spc="-50">
                <a:latin typeface="Lucida Sans Unicode"/>
                <a:cs typeface="Lucida Sans Unicode"/>
              </a:rPr>
              <a:t>$ </a:t>
            </a:r>
            <a:r>
              <a:rPr dirty="0" sz="850" spc="-10">
                <a:latin typeface="Lucida Sans Unicode"/>
                <a:cs typeface="Lucida Sans Unicode"/>
              </a:rPr>
              <a:t>1.4.o‹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783802" y="2199087"/>
            <a:ext cx="3136900" cy="174371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41910" marR="153670" indent="-4445">
              <a:lnSpc>
                <a:spcPts val="840"/>
              </a:lnSpc>
              <a:spcBef>
                <a:spcPts val="275"/>
              </a:spcBef>
            </a:pPr>
            <a:r>
              <a:rPr dirty="0" sz="850" spc="-70">
                <a:latin typeface="Lucida Sans Unicode"/>
                <a:cs typeface="Lucida Sans Unicode"/>
              </a:rPr>
              <a:t>Penyelenggaraan</a:t>
            </a:r>
            <a:r>
              <a:rPr dirty="0" sz="850" spc="-10">
                <a:latin typeface="Lucida Sans Unicode"/>
                <a:cs typeface="Lucida Sans Unicode"/>
              </a:rPr>
              <a:t> </a:t>
            </a:r>
            <a:r>
              <a:rPr dirty="0" sz="850" spc="-114">
                <a:latin typeface="Lucida Sans Unicode"/>
                <a:cs typeface="Lucida Sans Unicode"/>
              </a:rPr>
              <a:t>Tata</a:t>
            </a:r>
            <a:r>
              <a:rPr dirty="0" sz="850" spc="70">
                <a:latin typeface="Lucida Sans Unicode"/>
                <a:cs typeface="Lucida Sans Unicode"/>
              </a:rPr>
              <a:t> </a:t>
            </a:r>
            <a:r>
              <a:rPr dirty="0" sz="850" spc="-55">
                <a:latin typeface="Lucida Sans Unicode"/>
                <a:cs typeface="Lucida Sans Unicode"/>
              </a:rPr>
              <a:t>Pra}s</a:t>
            </a:r>
            <a:r>
              <a:rPr dirty="0" sz="850" spc="-40">
                <a:latin typeface="Lucida Sans Unicode"/>
                <a:cs typeface="Lucida Sans Unicode"/>
              </a:rPr>
              <a:t> </a:t>
            </a:r>
            <a:r>
              <a:rPr dirty="0" baseline="3267" sz="1275" spc="-142">
                <a:latin typeface="Lucida Sans Unicode"/>
                <a:cs typeface="Lucida Sans Unicode"/>
              </a:rPr>
              <a:t>}</a:t>
            </a:r>
            <a:r>
              <a:rPr dirty="0" sz="850" spc="-95">
                <a:latin typeface="Lucida Sans Unicode"/>
                <a:cs typeface="Lucida Sans Unicode"/>
              </a:rPr>
              <a:t>’emezin/shao,Perencanaan.</a:t>
            </a:r>
            <a:r>
              <a:rPr dirty="0" sz="850" spc="-15">
                <a:latin typeface="Lucida Sans Unicode"/>
                <a:cs typeface="Lucida Sans Unicode"/>
              </a:rPr>
              <a:t> </a:t>
            </a:r>
            <a:r>
              <a:rPr dirty="0" sz="850" spc="-55">
                <a:latin typeface="Lucida Sans Unicode"/>
                <a:cs typeface="Lucida Sans Unicode"/>
              </a:rPr>
              <a:t>Keuangan </a:t>
            </a:r>
            <a:r>
              <a:rPr dirty="0" sz="850" spc="-105">
                <a:latin typeface="Lucida Sans Unicode"/>
                <a:cs typeface="Lucida Sans Unicode"/>
              </a:rPr>
              <a:t>d6n</a:t>
            </a:r>
            <a:r>
              <a:rPr dirty="0" sz="850" spc="-130"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Petaporan</a:t>
            </a:r>
            <a:endParaRPr sz="850">
              <a:latin typeface="Lucida Sans Unicode"/>
              <a:cs typeface="Lucida Sans Unicode"/>
            </a:endParaRPr>
          </a:p>
          <a:p>
            <a:pPr marL="77470" marR="30480">
              <a:lnSpc>
                <a:spcPts val="860"/>
              </a:lnSpc>
              <a:spcBef>
                <a:spcPts val="465"/>
              </a:spcBef>
            </a:pPr>
            <a:r>
              <a:rPr dirty="0" sz="850" spc="-95">
                <a:latin typeface="Lucida Sans Unicode"/>
                <a:cs typeface="Lucida Sans Unicode"/>
              </a:rPr>
              <a:t>Penydenggaraan</a:t>
            </a:r>
            <a:r>
              <a:rPr dirty="0" sz="850" spc="-80">
                <a:latin typeface="Lucida Sans Unicode"/>
                <a:cs typeface="Lucida Sans Unicode"/>
              </a:rPr>
              <a:t> </a:t>
            </a:r>
            <a:r>
              <a:rPr dirty="0" sz="850" spc="-130">
                <a:latin typeface="Lucida Sans Unicode"/>
                <a:cs typeface="Lucida Sans Unicode"/>
              </a:rPr>
              <a:t>Mu9yawareh</a:t>
            </a:r>
            <a:r>
              <a:rPr dirty="0" sz="850" spc="30">
                <a:latin typeface="Lucida Sans Unicode"/>
                <a:cs typeface="Lucida Sans Unicode"/>
              </a:rPr>
              <a:t> </a:t>
            </a:r>
            <a:r>
              <a:rPr dirty="0" sz="850" spc="-75">
                <a:latin typeface="Lucida Sans Unicode"/>
                <a:cs typeface="Lucida Sans Unicode"/>
              </a:rPr>
              <a:t>P«ancanaan</a:t>
            </a:r>
            <a:r>
              <a:rPr dirty="0" sz="850" spc="5">
                <a:latin typeface="Lucida Sans Unicode"/>
                <a:cs typeface="Lucida Sans Unicode"/>
              </a:rPr>
              <a:t> </a:t>
            </a:r>
            <a:r>
              <a:rPr dirty="0" sz="850" spc="-125">
                <a:latin typeface="Lucida Sans Unicode"/>
                <a:cs typeface="Lucida Sans Unicode"/>
              </a:rPr>
              <a:t>Desa/Pembah8san</a:t>
            </a:r>
            <a:r>
              <a:rPr dirty="0" sz="850" spc="-100">
                <a:latin typeface="Lucida Sans Unicode"/>
                <a:cs typeface="Lucida Sans Unicode"/>
              </a:rPr>
              <a:t> </a:t>
            </a:r>
            <a:r>
              <a:rPr dirty="0" sz="850" spc="-90">
                <a:latin typeface="Lucida Sans Unicode"/>
                <a:cs typeface="Lucida Sans Unicode"/>
              </a:rPr>
              <a:t>APBDes</a:t>
            </a:r>
            <a:r>
              <a:rPr dirty="0" sz="850" spc="30">
                <a:latin typeface="Lucida Sans Unicode"/>
                <a:cs typeface="Lucida Sans Unicode"/>
              </a:rPr>
              <a:t> </a:t>
            </a:r>
            <a:r>
              <a:rPr dirty="0" sz="850" spc="-50">
                <a:latin typeface="Lucida Sans Unicode"/>
                <a:cs typeface="Lucida Sans Unicode"/>
              </a:rPr>
              <a:t>( </a:t>
            </a:r>
            <a:r>
              <a:rPr dirty="0" sz="850" spc="-10">
                <a:latin typeface="Lucida Sans Unicode"/>
                <a:cs typeface="Lucida Sans Unicode"/>
              </a:rPr>
              <a:t>Reguler)</a:t>
            </a:r>
            <a:endParaRPr sz="850">
              <a:latin typeface="Lucida Sans Unicode"/>
              <a:cs typeface="Lucida Sans Unicode"/>
            </a:endParaRPr>
          </a:p>
          <a:p>
            <a:pPr marL="120014">
              <a:lnSpc>
                <a:spcPct val="100000"/>
              </a:lnSpc>
              <a:spcBef>
                <a:spcPts val="520"/>
              </a:spcBef>
            </a:pPr>
            <a:r>
              <a:rPr dirty="0" sz="850" spc="-90">
                <a:latin typeface="Lucida Sans Unicode"/>
                <a:cs typeface="Lucida Sans Unicode"/>
              </a:rPr>
              <a:t>Balanja</a:t>
            </a:r>
            <a:r>
              <a:rPr dirty="0" sz="850" spc="-50">
                <a:latin typeface="Lucida Sans Unicode"/>
                <a:cs typeface="Lucida Sans Unicode"/>
              </a:rPr>
              <a:t> </a:t>
            </a:r>
            <a:r>
              <a:rPr dirty="0" sz="850" spc="-90">
                <a:latin typeface="Lucida Sans Unicode"/>
                <a:cs typeface="Lucida Sans Unicode"/>
              </a:rPr>
              <a:t>Barang</a:t>
            </a:r>
            <a:r>
              <a:rPr dirty="0" sz="850" spc="-40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dan</a:t>
            </a:r>
            <a:r>
              <a:rPr dirty="0" sz="850" spc="5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Jasa</a:t>
            </a:r>
            <a:endParaRPr sz="850">
              <a:latin typeface="Lucida Sans Unicode"/>
              <a:cs typeface="Lucida Sans Unicode"/>
            </a:endParaRPr>
          </a:p>
          <a:p>
            <a:pPr marL="77470" marR="91440">
              <a:lnSpc>
                <a:spcPts val="890"/>
              </a:lnSpc>
              <a:spcBef>
                <a:spcPts val="459"/>
              </a:spcBef>
            </a:pPr>
            <a:r>
              <a:rPr dirty="0" sz="850" spc="-130">
                <a:latin typeface="Lucida Sans Unicode"/>
                <a:cs typeface="Lucida Sans Unicode"/>
              </a:rPr>
              <a:t>Penyeteng-gafaan</a:t>
            </a:r>
            <a:r>
              <a:rPr dirty="0" sz="850" spc="-114">
                <a:latin typeface="Lucida Sans Unicode"/>
                <a:cs typeface="Lucida Sans Unicode"/>
              </a:rPr>
              <a:t> Musyawawn</a:t>
            </a:r>
            <a:r>
              <a:rPr dirty="0" sz="850">
                <a:latin typeface="Lucida Sans Unicode"/>
                <a:cs typeface="Lucida Sans Unicode"/>
              </a:rPr>
              <a:t> </a:t>
            </a:r>
            <a:r>
              <a:rPr dirty="0" sz="850" spc="-105">
                <a:latin typeface="Lucida Sans Unicode"/>
                <a:cs typeface="Lucida Sans Unicode"/>
              </a:rPr>
              <a:t>Desa</a:t>
            </a:r>
            <a:r>
              <a:rPr dirty="0" sz="850" spc="20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Lelnnya</a:t>
            </a:r>
            <a:r>
              <a:rPr dirty="0" sz="850" spc="25">
                <a:latin typeface="Lucida Sans Unicode"/>
                <a:cs typeface="Lucida Sans Unicode"/>
              </a:rPr>
              <a:t> </a:t>
            </a:r>
            <a:r>
              <a:rPr dirty="0" sz="850" spc="-125">
                <a:latin typeface="Lucida Sans Unicode"/>
                <a:cs typeface="Lucida Sans Unicode"/>
              </a:rPr>
              <a:t>(Musdus,</a:t>
            </a:r>
            <a:r>
              <a:rPr dirty="0" sz="850" spc="-70">
                <a:latin typeface="Lucida Sans Unicode"/>
                <a:cs typeface="Lucida Sans Unicode"/>
              </a:rPr>
              <a:t> </a:t>
            </a:r>
            <a:r>
              <a:rPr dirty="0" sz="850" spc="-140">
                <a:latin typeface="Lucida Sans Unicode"/>
                <a:cs typeface="Lucida Sans Unicode"/>
              </a:rPr>
              <a:t>rembug</a:t>
            </a:r>
            <a:r>
              <a:rPr dirty="0" sz="850" spc="-5">
                <a:latin typeface="Lucida Sans Unicode"/>
                <a:cs typeface="Lucida Sans Unicode"/>
              </a:rPr>
              <a:t> </a:t>
            </a:r>
            <a:r>
              <a:rPr dirty="0" sz="850" spc="-125">
                <a:latin typeface="Lucida Sans Unicode"/>
                <a:cs typeface="Lucida Sans Unicode"/>
              </a:rPr>
              <a:t>desa</a:t>
            </a:r>
            <a:r>
              <a:rPr dirty="0" sz="850" spc="-25">
                <a:latin typeface="Lucida Sans Unicode"/>
                <a:cs typeface="Lucida Sans Unicode"/>
              </a:rPr>
              <a:t> Hon </a:t>
            </a:r>
            <a:r>
              <a:rPr dirty="0" sz="850" spc="-10">
                <a:latin typeface="Lucida Sans Unicode"/>
                <a:cs typeface="Lucida Sans Unicode"/>
              </a:rPr>
              <a:t>Reguler)</a:t>
            </a:r>
            <a:endParaRPr sz="850">
              <a:latin typeface="Lucida Sans Unicode"/>
              <a:cs typeface="Lucida Sans Unicode"/>
            </a:endParaRPr>
          </a:p>
          <a:p>
            <a:pPr marL="120014">
              <a:lnSpc>
                <a:spcPct val="100000"/>
              </a:lnSpc>
              <a:spcBef>
                <a:spcPts val="385"/>
              </a:spcBef>
            </a:pPr>
            <a:r>
              <a:rPr dirty="0" sz="850" spc="-105">
                <a:latin typeface="Lucida Sans Unicode"/>
                <a:cs typeface="Lucida Sans Unicode"/>
              </a:rPr>
              <a:t>Belanja</a:t>
            </a:r>
            <a:r>
              <a:rPr dirty="0" sz="850" spc="50">
                <a:latin typeface="Lucida Sans Unicode"/>
                <a:cs typeface="Lucida Sans Unicode"/>
              </a:rPr>
              <a:t> </a:t>
            </a:r>
            <a:r>
              <a:rPr dirty="0" sz="850" spc="-100">
                <a:latin typeface="Lucida Sans Unicode"/>
                <a:cs typeface="Lucida Sans Unicode"/>
              </a:rPr>
              <a:t>Barang</a:t>
            </a:r>
            <a:r>
              <a:rPr dirty="0" sz="850" spc="-30">
                <a:latin typeface="Lucida Sans Unicode"/>
                <a:cs typeface="Lucida Sans Unicode"/>
              </a:rPr>
              <a:t> </a:t>
            </a:r>
            <a:r>
              <a:rPr dirty="0" sz="850" spc="-95">
                <a:latin typeface="Lucida Sans Unicode"/>
                <a:cs typeface="Lucida Sans Unicode"/>
              </a:rPr>
              <a:t>dan</a:t>
            </a:r>
            <a:r>
              <a:rPr dirty="0" sz="850" spc="5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Jasa</a:t>
            </a:r>
            <a:endParaRPr sz="850">
              <a:latin typeface="Lucida Sans Unicode"/>
              <a:cs typeface="Lucida Sans Unicode"/>
            </a:endParaRPr>
          </a:p>
          <a:p>
            <a:pPr marL="120014" marR="250825" indent="-43180">
              <a:lnSpc>
                <a:spcPts val="1490"/>
              </a:lnSpc>
              <a:spcBef>
                <a:spcPts val="105"/>
              </a:spcBef>
            </a:pPr>
            <a:r>
              <a:rPr dirty="0" sz="850" spc="-105">
                <a:latin typeface="Lucida Sans Unicode"/>
                <a:cs typeface="Lucida Sans Unicode"/>
              </a:rPr>
              <a:t>Penrusunan</a:t>
            </a:r>
            <a:r>
              <a:rPr dirty="0" sz="850" spc="-45">
                <a:latin typeface="Lucida Sans Unicode"/>
                <a:cs typeface="Lucida Sans Unicode"/>
              </a:rPr>
              <a:t> </a:t>
            </a:r>
            <a:r>
              <a:rPr dirty="0" sz="850" spc="-130">
                <a:latin typeface="Lucida Sans Unicode"/>
                <a:cs typeface="Lucida Sans Unicode"/>
              </a:rPr>
              <a:t>Dokurnan</a:t>
            </a:r>
            <a:r>
              <a:rPr dirty="0" sz="850" spc="-20">
                <a:latin typeface="Lucida Sans Unicode"/>
                <a:cs typeface="Lucida Sans Unicode"/>
              </a:rPr>
              <a:t> </a:t>
            </a:r>
            <a:r>
              <a:rPr dirty="0" sz="850" spc="-75">
                <a:latin typeface="Lucida Sans Unicode"/>
                <a:cs typeface="Lucida Sans Unicode"/>
              </a:rPr>
              <a:t>Perenc</a:t>
            </a:r>
            <a:r>
              <a:rPr dirty="0" sz="850" spc="185">
                <a:latin typeface="Lucida Sans Unicode"/>
                <a:cs typeface="Lucida Sans Unicode"/>
              </a:rPr>
              <a:t> </a:t>
            </a:r>
            <a:r>
              <a:rPr dirty="0" sz="850" spc="-125">
                <a:latin typeface="Lucida Sans Unicode"/>
                <a:cs typeface="Lucida Sans Unicode"/>
              </a:rPr>
              <a:t>naan</a:t>
            </a:r>
            <a:r>
              <a:rPr dirty="0" sz="850" spc="-60">
                <a:latin typeface="Lucida Sans Unicode"/>
                <a:cs typeface="Lucida Sans Unicode"/>
              </a:rPr>
              <a:t> </a:t>
            </a:r>
            <a:r>
              <a:rPr dirty="0" sz="850" spc="-105">
                <a:latin typeface="Lucida Sans Unicode"/>
                <a:cs typeface="Lucida Sans Unicode"/>
              </a:rPr>
              <a:t>Desa</a:t>
            </a:r>
            <a:r>
              <a:rPr dirty="0" sz="850" spc="-60">
                <a:latin typeface="Lucida Sans Unicode"/>
                <a:cs typeface="Lucida Sans Unicode"/>
              </a:rPr>
              <a:t> </a:t>
            </a:r>
            <a:r>
              <a:rPr dirty="0" sz="850" spc="-80">
                <a:latin typeface="Lucida Sans Unicode"/>
                <a:cs typeface="Lucida Sans Unicode"/>
              </a:rPr>
              <a:t>(RPJMDesa/RKPDe¥•+!!)</a:t>
            </a:r>
            <a:r>
              <a:rPr dirty="0" sz="850" spc="500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B0lanjd</a:t>
            </a:r>
            <a:r>
              <a:rPr dirty="0" sz="850" spc="-75">
                <a:latin typeface="Lucida Sans Unicode"/>
                <a:cs typeface="Lucida Sans Unicode"/>
              </a:rPr>
              <a:t> </a:t>
            </a:r>
            <a:r>
              <a:rPr dirty="0" sz="850" spc="-125">
                <a:latin typeface="Lucida Sans Unicode"/>
                <a:cs typeface="Lucida Sans Unicode"/>
              </a:rPr>
              <a:t>B8f8FIg</a:t>
            </a:r>
            <a:r>
              <a:rPr dirty="0" sz="850" spc="-5">
                <a:latin typeface="Lucida Sans Unicode"/>
                <a:cs typeface="Lucida Sans Unicode"/>
              </a:rPr>
              <a:t> </a:t>
            </a:r>
            <a:r>
              <a:rPr dirty="0" sz="850" spc="-175">
                <a:latin typeface="Lucida Sans Unicode"/>
                <a:cs typeface="Lucida Sans Unicode"/>
              </a:rPr>
              <a:t>d8A</a:t>
            </a:r>
            <a:r>
              <a:rPr dirty="0" sz="850" spc="145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J853</a:t>
            </a:r>
            <a:endParaRPr sz="850">
              <a:latin typeface="Lucida Sans Unicode"/>
              <a:cs typeface="Lucida Sans Unicode"/>
            </a:endParaRPr>
          </a:p>
          <a:p>
            <a:pPr marL="77470">
              <a:lnSpc>
                <a:spcPct val="100000"/>
              </a:lnSpc>
              <a:spcBef>
                <a:spcPts val="195"/>
              </a:spcBef>
            </a:pPr>
            <a:r>
              <a:rPr dirty="0" sz="850" spc="-110">
                <a:latin typeface="Lucida Sans Unicode"/>
                <a:cs typeface="Lucida Sans Unicode"/>
              </a:rPr>
              <a:t>Penyusunan</a:t>
            </a:r>
            <a:r>
              <a:rPr dirty="0" sz="850" spc="-40">
                <a:latin typeface="Lucida Sans Unicode"/>
                <a:cs typeface="Lucida Sans Unicode"/>
              </a:rPr>
              <a:t> </a:t>
            </a:r>
            <a:r>
              <a:rPr dirty="0" sz="850" spc="-135">
                <a:latin typeface="Lucida Sans Unicode"/>
                <a:cs typeface="Lucida Sans Unicode"/>
              </a:rPr>
              <a:t>Dokuman</a:t>
            </a:r>
            <a:r>
              <a:rPr dirty="0" sz="850" spc="-50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Kauengen</a:t>
            </a:r>
            <a:r>
              <a:rPr dirty="0" sz="850" spc="-45">
                <a:latin typeface="Lucida Sans Unicode"/>
                <a:cs typeface="Lucida Sans Unicode"/>
              </a:rPr>
              <a:t> </a:t>
            </a:r>
            <a:r>
              <a:rPr dirty="0" sz="850" spc="-95">
                <a:latin typeface="Lucida Sans Unicode"/>
                <a:cs typeface="Lucida Sans Unicode"/>
              </a:rPr>
              <a:t>Dess</a:t>
            </a:r>
            <a:r>
              <a:rPr dirty="0" sz="850" spc="-35">
                <a:latin typeface="Lucida Sans Unicode"/>
                <a:cs typeface="Lucida Sans Unicode"/>
              </a:rPr>
              <a:t> </a:t>
            </a:r>
            <a:r>
              <a:rPr dirty="0" sz="850" spc="-80">
                <a:latin typeface="Lucida Sans Unicode"/>
                <a:cs typeface="Lucida Sans Unicode"/>
              </a:rPr>
              <a:t>(APBDes,</a:t>
            </a:r>
            <a:r>
              <a:rPr dirty="0" sz="850" spc="40">
                <a:latin typeface="Lucida Sans Unicode"/>
                <a:cs typeface="Lucida Sans Unicode"/>
              </a:rPr>
              <a:t> </a:t>
            </a:r>
            <a:r>
              <a:rPr dirty="0" sz="850" spc="-90">
                <a:latin typeface="Lucida Sans Unicode"/>
                <a:cs typeface="Lucida Sans Unicode"/>
              </a:rPr>
              <a:t>APBDas</a:t>
            </a:r>
            <a:r>
              <a:rPr dirty="0" sz="850" spc="-40">
                <a:latin typeface="Lucida Sans Unicode"/>
                <a:cs typeface="Lucida Sans Unicode"/>
              </a:rPr>
              <a:t> </a:t>
            </a:r>
            <a:r>
              <a:rPr dirty="0" baseline="9803" sz="1275" spc="-187">
                <a:latin typeface="Lucida Sans Unicode"/>
                <a:cs typeface="Lucida Sans Unicode"/>
              </a:rPr>
              <a:t>PerUbahan,</a:t>
            </a:r>
            <a:r>
              <a:rPr dirty="0" baseline="9803" sz="1275">
                <a:latin typeface="Lucida Sans Unicode"/>
                <a:cs typeface="Lucida Sans Unicode"/>
              </a:rPr>
              <a:t> </a:t>
            </a:r>
            <a:r>
              <a:rPr dirty="0" baseline="9803" sz="1275" spc="-37">
                <a:latin typeface="Lucida Sans Unicode"/>
                <a:cs typeface="Lucida Sans Unicode"/>
              </a:rPr>
              <a:t>LP</a:t>
            </a:r>
            <a:endParaRPr baseline="9803" sz="1275">
              <a:latin typeface="Lucida Sans Unicode"/>
              <a:cs typeface="Lucida Sans Unicode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1455602" y="4098173"/>
            <a:ext cx="18415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75">
                <a:latin typeface="Lucida Sans Unicode"/>
                <a:cs typeface="Lucida Sans Unicode"/>
              </a:rPr>
              <a:t>5.z.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1071781" y="4057021"/>
            <a:ext cx="283845" cy="36703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850" spc="-20">
                <a:latin typeface="Lucida Sans Unicode"/>
                <a:cs typeface="Lucida Sans Unicode"/>
              </a:rPr>
              <a:t>1.4.u</a:t>
            </a:r>
            <a:endParaRPr sz="850">
              <a:latin typeface="Lucida Sans Unicode"/>
              <a:cs typeface="Lucida Sans Unicode"/>
            </a:endParaRPr>
          </a:p>
          <a:p>
            <a:pPr marL="42545">
              <a:lnSpc>
                <a:spcPct val="100000"/>
              </a:lnSpc>
              <a:spcBef>
                <a:spcPts val="320"/>
              </a:spcBef>
            </a:pPr>
            <a:r>
              <a:rPr dirty="0" sz="850" spc="-70">
                <a:latin typeface="Lucida Sans Unicode"/>
                <a:cs typeface="Lucida Sans Unicode"/>
              </a:rPr>
              <a:t>j</a:t>
            </a:r>
            <a:r>
              <a:rPr dirty="0" sz="850" spc="-100">
                <a:latin typeface="Lucida Sans Unicode"/>
                <a:cs typeface="Lucida Sans Unicode"/>
              </a:rPr>
              <a:t> </a:t>
            </a:r>
            <a:r>
              <a:rPr dirty="0" sz="850" spc="-40">
                <a:solidFill>
                  <a:srgbClr val="1F1F1F"/>
                </a:solidFill>
                <a:latin typeface="Lucida Sans Unicode"/>
                <a:cs typeface="Lucida Sans Unicode"/>
              </a:rPr>
              <a:t>g</a:t>
            </a:r>
            <a:r>
              <a:rPr dirty="0" sz="850" spc="-40">
                <a:solidFill>
                  <a:srgbClr val="1C1C1C"/>
                </a:solidFill>
                <a:latin typeface="Lucida Sans Unicode"/>
                <a:cs typeface="Lucida Sans Unicode"/>
              </a:rPr>
              <a:t>gg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1829525" y="4057021"/>
            <a:ext cx="2520315" cy="36703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74295">
              <a:lnSpc>
                <a:spcPct val="100000"/>
              </a:lnSpc>
              <a:spcBef>
                <a:spcPts val="425"/>
              </a:spcBef>
            </a:pPr>
            <a:r>
              <a:rPr dirty="0" sz="850" spc="-130">
                <a:latin typeface="Lucida Sans Unicode"/>
                <a:cs typeface="Lucida Sans Unicode"/>
              </a:rPr>
              <a:t>Be\anja</a:t>
            </a:r>
            <a:r>
              <a:rPr dirty="0" sz="850" spc="-25">
                <a:latin typeface="Lucida Sans Unicode"/>
                <a:cs typeface="Lucida Sans Unicode"/>
              </a:rPr>
              <a:t> </a:t>
            </a:r>
            <a:r>
              <a:rPr dirty="0" sz="850" spc="-90">
                <a:latin typeface="Lucida Sans Unicode"/>
                <a:cs typeface="Lucida Sans Unicode"/>
              </a:rPr>
              <a:t>Berang</a:t>
            </a:r>
            <a:r>
              <a:rPr dirty="0" sz="850" spc="-50">
                <a:latin typeface="Lucida Sans Unicode"/>
                <a:cs typeface="Lucida Sans Unicode"/>
              </a:rPr>
              <a:t> </a:t>
            </a:r>
            <a:r>
              <a:rPr dirty="0" sz="850" spc="-105">
                <a:latin typeface="Lucida Sans Unicode"/>
                <a:cs typeface="Lucida Sans Unicode"/>
              </a:rPr>
              <a:t>dan</a:t>
            </a:r>
            <a:r>
              <a:rPr dirty="0" sz="850" spc="40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Jasa</a:t>
            </a:r>
            <a:endParaRPr sz="850">
              <a:latin typeface="Lucida Sans Unicode"/>
              <a:cs typeface="Lucida Sans Unicode"/>
            </a:endParaRPr>
          </a:p>
          <a:p>
            <a:pPr marL="38100">
              <a:lnSpc>
                <a:spcPct val="100000"/>
              </a:lnSpc>
              <a:spcBef>
                <a:spcPts val="320"/>
              </a:spcBef>
            </a:pPr>
            <a:r>
              <a:rPr dirty="0" sz="850" spc="-110">
                <a:latin typeface="Lucida Sans Unicode"/>
                <a:cs typeface="Lucida Sans Unicode"/>
              </a:rPr>
              <a:t>Pengel0jaan</a:t>
            </a:r>
            <a:r>
              <a:rPr dirty="0" sz="850" spc="10">
                <a:latin typeface="Lucida Sans Unicode"/>
                <a:cs typeface="Lucida Sans Unicode"/>
              </a:rPr>
              <a:t> </a:t>
            </a:r>
            <a:r>
              <a:rPr dirty="0" sz="850" spc="-130">
                <a:latin typeface="Lucida Sans Unicode"/>
                <a:cs typeface="Lucida Sans Unicode"/>
              </a:rPr>
              <a:t>Administrasi/</a:t>
            </a:r>
            <a:r>
              <a:rPr dirty="0" sz="850" spc="-80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Iriyentartsa</a:t>
            </a:r>
            <a:r>
              <a:rPr dirty="0" sz="850" spc="185">
                <a:latin typeface="Lucida Sans Unicode"/>
                <a:cs typeface="Lucida Sans Unicode"/>
              </a:rPr>
              <a:t> </a:t>
            </a:r>
            <a:r>
              <a:rPr dirty="0" sz="850" spc="-120">
                <a:latin typeface="Lucida Sans Unicode"/>
                <a:cs typeface="Lucida Sans Unicode"/>
              </a:rPr>
              <a:t>i/Peni!a</a:t>
            </a:r>
            <a:r>
              <a:rPr dirty="0" sz="850" spc="15">
                <a:latin typeface="Lucida Sans Unicode"/>
                <a:cs typeface="Lucida Sans Unicode"/>
              </a:rPr>
              <a:t> </a:t>
            </a:r>
            <a:r>
              <a:rPr dirty="0" sz="850" spc="-130">
                <a:latin typeface="Lucida Sans Unicode"/>
                <a:cs typeface="Lucida Sans Unicode"/>
              </a:rPr>
              <a:t>an</a:t>
            </a:r>
            <a:r>
              <a:rPr dirty="0" sz="850" spc="-100"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^*</a:t>
            </a:r>
            <a:r>
              <a:rPr dirty="0" baseline="11111" sz="750">
                <a:latin typeface="Lucida Sans Unicode"/>
                <a:cs typeface="Lucida Sans Unicode"/>
              </a:rPr>
              <a:t>®</a:t>
            </a:r>
            <a:r>
              <a:rPr dirty="0" sz="850">
                <a:latin typeface="Lucida Sans Unicode"/>
                <a:cs typeface="Lucida Sans Unicode"/>
              </a:rPr>
              <a:t>!</a:t>
            </a:r>
            <a:r>
              <a:rPr dirty="0" sz="850" spc="395"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^*•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1469552" y="4936452"/>
            <a:ext cx="17716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85">
                <a:latin typeface="Lucida Sans Unicode"/>
                <a:cs typeface="Lucida Sans Unicode"/>
              </a:rPr>
              <a:t>S.2.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1077878" y="4880058"/>
            <a:ext cx="576580" cy="57467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850" spc="-10">
                <a:latin typeface="Lucida Sans Unicode"/>
                <a:cs typeface="Lucida Sans Unicode"/>
              </a:rPr>
              <a:t>1.a.0z</a:t>
            </a:r>
            <a:endParaRPr sz="850">
              <a:latin typeface="Lucida Sans Unicode"/>
              <a:cs typeface="Lucida Sans Unicode"/>
            </a:endParaRPr>
          </a:p>
          <a:p>
            <a:pPr marL="33655">
              <a:lnSpc>
                <a:spcPct val="100000"/>
              </a:lnSpc>
              <a:spcBef>
                <a:spcPts val="440"/>
              </a:spcBef>
            </a:pPr>
            <a:r>
              <a:rPr dirty="0" sz="850" spc="-10">
                <a:latin typeface="Lucida Sans Unicode"/>
                <a:cs typeface="Lucida Sans Unicode"/>
              </a:rPr>
              <a:t>t.4.Oe</a:t>
            </a:r>
            <a:endParaRPr sz="850">
              <a:latin typeface="Lucida Sans Unicode"/>
              <a:cs typeface="Lucida Sans Unicode"/>
            </a:endParaRPr>
          </a:p>
          <a:p>
            <a:pPr marL="21590">
              <a:lnSpc>
                <a:spcPct val="100000"/>
              </a:lnSpc>
              <a:spcBef>
                <a:spcPts val="375"/>
              </a:spcBef>
              <a:tabLst>
                <a:tab pos="405130" algn="l"/>
              </a:tabLst>
            </a:pPr>
            <a:r>
              <a:rPr dirty="0" sz="850" spc="-10">
                <a:latin typeface="Lucida Sans Unicode"/>
                <a:cs typeface="Lucida Sans Unicode"/>
              </a:rPr>
              <a:t>1.4.08</a:t>
            </a:r>
            <a:r>
              <a:rPr dirty="0" sz="850">
                <a:latin typeface="Lucida Sans Unicode"/>
                <a:cs typeface="Lucida Sans Unicode"/>
              </a:rPr>
              <a:t>	</a:t>
            </a:r>
            <a:r>
              <a:rPr dirty="0" sz="850" spc="-90">
                <a:latin typeface="Lucida Sans Unicode"/>
                <a:cs typeface="Lucida Sans Unicode"/>
              </a:rPr>
              <a:t>5.2.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1875248" y="4877009"/>
            <a:ext cx="1609725" cy="57721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65"/>
              </a:spcBef>
            </a:pPr>
            <a:r>
              <a:rPr dirty="0" sz="850" spc="-105">
                <a:latin typeface="Lucida Sans Unicode"/>
                <a:cs typeface="Lucida Sans Unicode"/>
              </a:rPr>
              <a:t>Belanja</a:t>
            </a:r>
            <a:r>
              <a:rPr dirty="0" sz="850" spc="-40">
                <a:latin typeface="Lucida Sans Unicode"/>
                <a:cs typeface="Lucida Sans Unicode"/>
              </a:rPr>
              <a:t> </a:t>
            </a:r>
            <a:r>
              <a:rPr dirty="0" sz="850" spc="-100">
                <a:latin typeface="Lucida Sans Unicode"/>
                <a:cs typeface="Lucida Sans Unicode"/>
              </a:rPr>
              <a:t>Barang</a:t>
            </a:r>
            <a:r>
              <a:rPr dirty="0" sz="850" spc="-30">
                <a:latin typeface="Lucida Sans Unicode"/>
                <a:cs typeface="Lucida Sans Unicode"/>
              </a:rPr>
              <a:t> </a:t>
            </a:r>
            <a:r>
              <a:rPr dirty="0" sz="850" spc="-140">
                <a:latin typeface="Lucida Sans Unicode"/>
                <a:cs typeface="Lucida Sans Unicode"/>
              </a:rPr>
              <a:t>dan</a:t>
            </a:r>
            <a:r>
              <a:rPr dirty="0" sz="850" spc="80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Jasa</a:t>
            </a:r>
            <a:endParaRPr sz="850">
              <a:latin typeface="Lucida Sans Unicode"/>
              <a:cs typeface="Lucida Sans Unicode"/>
            </a:endParaRPr>
          </a:p>
          <a:p>
            <a:pPr marL="43815" marR="30480" indent="-5715">
              <a:lnSpc>
                <a:spcPct val="134100"/>
              </a:lnSpc>
              <a:spcBef>
                <a:spcPts val="120"/>
              </a:spcBef>
              <a:buChar char="•"/>
              <a:tabLst>
                <a:tab pos="43815" algn="l"/>
                <a:tab pos="386715" algn="l"/>
              </a:tabLst>
            </a:pPr>
            <a:r>
              <a:rPr dirty="0" sz="850" spc="-95">
                <a:latin typeface="Lucida Sans Unicode"/>
                <a:cs typeface="Lucida Sans Unicode"/>
              </a:rPr>
              <a:t>	</a:t>
            </a:r>
            <a:r>
              <a:rPr dirty="0" sz="850" spc="-95">
                <a:latin typeface="Lucida Sans Unicode"/>
                <a:cs typeface="Lucida Sans Unicode"/>
              </a:rPr>
              <a:t>*^B•</a:t>
            </a:r>
            <a:r>
              <a:rPr dirty="0" baseline="9803" sz="1275" spc="-142">
                <a:latin typeface="Lucida Sans Unicode"/>
                <a:cs typeface="Lucida Sans Unicode"/>
              </a:rPr>
              <a:t>n</a:t>
            </a:r>
            <a:r>
              <a:rPr dirty="0" sz="850" spc="-95">
                <a:latin typeface="Lucida Sans Unicode"/>
                <a:cs typeface="Lucida Sans Unicode"/>
              </a:rPr>
              <a:t>Slstem</a:t>
            </a:r>
            <a:r>
              <a:rPr dirty="0" sz="850" spc="-80">
                <a:latin typeface="Lucida Sans Unicode"/>
                <a:cs typeface="Lucida Sans Unicode"/>
              </a:rPr>
              <a:t> </a:t>
            </a:r>
            <a:r>
              <a:rPr dirty="0" sz="850" spc="-140">
                <a:latin typeface="Lucida Sans Unicode"/>
                <a:cs typeface="Lucida Sans Unicode"/>
              </a:rPr>
              <a:t>!nforme5t</a:t>
            </a:r>
            <a:r>
              <a:rPr dirty="0" sz="850" spc="125">
                <a:latin typeface="Lucida Sans Unicode"/>
                <a:cs typeface="Lucida Sans Unicode"/>
              </a:rPr>
              <a:t> </a:t>
            </a:r>
            <a:r>
              <a:rPr dirty="0" sz="850" spc="-95">
                <a:latin typeface="Lucida Sans Unicode"/>
                <a:cs typeface="Lucida Sans Unicode"/>
              </a:rPr>
              <a:t>Desa</a:t>
            </a:r>
            <a:r>
              <a:rPr dirty="0" sz="850" spc="500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Belanja</a:t>
            </a:r>
            <a:r>
              <a:rPr dirty="0" sz="850" spc="35">
                <a:latin typeface="Lucida Sans Unicode"/>
                <a:cs typeface="Lucida Sans Unicode"/>
              </a:rPr>
              <a:t> </a:t>
            </a:r>
            <a:r>
              <a:rPr dirty="0" sz="850" spc="-120">
                <a:latin typeface="Lucida Sans Unicode"/>
                <a:cs typeface="Lucida Sans Unicode"/>
              </a:rPr>
              <a:t>Bar8ng</a:t>
            </a:r>
            <a:r>
              <a:rPr dirty="0" sz="850" spc="-40">
                <a:latin typeface="Lucida Sans Unicode"/>
                <a:cs typeface="Lucida Sans Unicode"/>
              </a:rPr>
              <a:t> </a:t>
            </a:r>
            <a:r>
              <a:rPr dirty="0" sz="850" spc="-105">
                <a:latin typeface="Lucida Sans Unicode"/>
                <a:cs typeface="Lucida Sans Unicode"/>
              </a:rPr>
              <a:t>dan</a:t>
            </a:r>
            <a:r>
              <a:rPr dirty="0" sz="850" spc="-15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Jasa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1093119" y="5620794"/>
            <a:ext cx="570865" cy="39179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850" spc="-10">
                <a:latin typeface="Lucida Sans Unicode"/>
                <a:cs typeface="Lucida Sans Unicode"/>
              </a:rPr>
              <a:t>1.4.s0</a:t>
            </a:r>
            <a:endParaRPr sz="850">
              <a:latin typeface="Lucida Sans Unicode"/>
              <a:cs typeface="Lucida Sans Unicode"/>
            </a:endParaRPr>
          </a:p>
          <a:p>
            <a:pPr marL="45720">
              <a:lnSpc>
                <a:spcPct val="100000"/>
              </a:lnSpc>
              <a:spcBef>
                <a:spcPts val="420"/>
              </a:spcBef>
              <a:tabLst>
                <a:tab pos="407034" algn="l"/>
              </a:tabLst>
            </a:pPr>
            <a:r>
              <a:rPr dirty="0" sz="850" spc="-10">
                <a:latin typeface="Lucida Sans Unicode"/>
                <a:cs typeface="Lucida Sans Unicode"/>
              </a:rPr>
              <a:t>j.«.00</a:t>
            </a:r>
            <a:r>
              <a:rPr dirty="0" sz="850">
                <a:latin typeface="Lucida Sans Unicode"/>
                <a:cs typeface="Lucida Sans Unicode"/>
              </a:rPr>
              <a:t>	</a:t>
            </a:r>
            <a:r>
              <a:rPr dirty="0" sz="850" spc="-114">
                <a:latin typeface="Lucida Sans Unicode"/>
                <a:cs typeface="Lucida Sans Unicode"/>
              </a:rPr>
              <a:t>$</a:t>
            </a:r>
            <a:r>
              <a:rPr dirty="0" sz="850" spc="-155">
                <a:latin typeface="Lucida Sans Unicode"/>
                <a:cs typeface="Lucida Sans Unicode"/>
              </a:rPr>
              <a:t> </a:t>
            </a:r>
            <a:r>
              <a:rPr dirty="0" sz="850" spc="-65">
                <a:latin typeface="Lucida Sans Unicode"/>
                <a:cs typeface="Lucida Sans Unicode"/>
              </a:rPr>
              <a:t>2,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1864070" y="5620794"/>
            <a:ext cx="25469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690" marR="5080" indent="-47625">
              <a:lnSpc>
                <a:spcPct val="141200"/>
              </a:lnSpc>
              <a:spcBef>
                <a:spcPts val="100"/>
              </a:spcBef>
            </a:pPr>
            <a:r>
              <a:rPr dirty="0" sz="850" spc="-114">
                <a:latin typeface="Lucida Sans Unicode"/>
                <a:cs typeface="Lucida Sans Unicode"/>
              </a:rPr>
              <a:t>Penyusunän</a:t>
            </a:r>
            <a:r>
              <a:rPr dirty="0" sz="850" spc="-45">
                <a:latin typeface="Lucida Sans Unicode"/>
                <a:cs typeface="Lucida Sans Unicode"/>
              </a:rPr>
              <a:t> </a:t>
            </a:r>
            <a:r>
              <a:rPr dirty="0" sz="850" spc="-120">
                <a:latin typeface="Lucida Sans Unicode"/>
                <a:cs typeface="Lucida Sans Unicode"/>
              </a:rPr>
              <a:t>Laporan</a:t>
            </a:r>
            <a:r>
              <a:rPr dirty="0" sz="850" spc="-70">
                <a:latin typeface="Lucida Sans Unicode"/>
                <a:cs typeface="Lucida Sans Unicode"/>
              </a:rPr>
              <a:t> </a:t>
            </a:r>
            <a:r>
              <a:rPr dirty="0" sz="850" spc="-130">
                <a:latin typeface="Lucida Sans Unicode"/>
                <a:cs typeface="Lucida Sans Unicode"/>
              </a:rPr>
              <a:t>Keueng8n</a:t>
            </a:r>
            <a:r>
              <a:rPr dirty="0" sz="850" spc="35">
                <a:latin typeface="Lucida Sans Unicode"/>
                <a:cs typeface="Lucida Sans Unicode"/>
              </a:rPr>
              <a:t> </a:t>
            </a:r>
            <a:r>
              <a:rPr dirty="0" sz="850" spc="-70">
                <a:latin typeface="Lucida Sans Unicode"/>
                <a:cs typeface="Lucida Sans Unicode"/>
              </a:rPr>
              <a:t>Bylanan/SPJ</a:t>
            </a:r>
            <a:r>
              <a:rPr dirty="0" sz="850" spc="-15">
                <a:latin typeface="Lucida Sans Unicode"/>
                <a:cs typeface="Lucida Sans Unicode"/>
              </a:rPr>
              <a:t> </a:t>
            </a:r>
            <a:r>
              <a:rPr dirty="0" sz="850" spc="-140">
                <a:latin typeface="Lucida Sans Unicode"/>
                <a:cs typeface="Lucida Sans Unicode"/>
              </a:rPr>
              <a:t>dan</a:t>
            </a:r>
            <a:r>
              <a:rPr dirty="0" sz="850" spc="-50">
                <a:latin typeface="Lucida Sans Unicode"/>
                <a:cs typeface="Lucida Sans Unicode"/>
              </a:rPr>
              <a:t> </a:t>
            </a:r>
            <a:r>
              <a:rPr dirty="0" sz="850" spc="-85">
                <a:latin typeface="Lucida Sans Unicode"/>
                <a:cs typeface="Lucida Sans Unicode"/>
              </a:rPr>
              <a:t>Semesferan</a:t>
            </a:r>
            <a:r>
              <a:rPr dirty="0" sz="850" spc="500">
                <a:latin typeface="Lucida Sans Unicode"/>
                <a:cs typeface="Lucida Sans Unicode"/>
              </a:rPr>
              <a:t> </a:t>
            </a:r>
            <a:r>
              <a:rPr dirty="0" sz="850" spc="-100">
                <a:latin typeface="Lucida Sans Unicode"/>
                <a:cs typeface="Lucida Sans Unicode"/>
              </a:rPr>
              <a:t>aalanja</a:t>
            </a:r>
            <a:r>
              <a:rPr dirty="0" sz="850">
                <a:latin typeface="Lucida Sans Unicode"/>
                <a:cs typeface="Lucida Sans Unicode"/>
              </a:rPr>
              <a:t> </a:t>
            </a:r>
            <a:r>
              <a:rPr dirty="0" sz="850" spc="-100">
                <a:latin typeface="Lucida Sans Unicode"/>
                <a:cs typeface="Lucida Sans Unicode"/>
              </a:rPr>
              <a:t>eafang</a:t>
            </a:r>
            <a:r>
              <a:rPr dirty="0" sz="850" spc="-105">
                <a:latin typeface="Lucida Sans Unicode"/>
                <a:cs typeface="Lucida Sans Unicode"/>
              </a:rPr>
              <a:t> </a:t>
            </a:r>
            <a:r>
              <a:rPr dirty="0" sz="850" spc="-114">
                <a:latin typeface="Lucida Sans Unicode"/>
                <a:cs typeface="Lucida Sans Unicode"/>
              </a:rPr>
              <a:t>den</a:t>
            </a:r>
            <a:r>
              <a:rPr dirty="0" sz="850" spc="70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Jasa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1492181" y="6201492"/>
            <a:ext cx="17335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10">
                <a:latin typeface="Lucida Sans Unicode"/>
                <a:cs typeface="Lucida Sans Unicode"/>
              </a:rPr>
              <a:t>5.2.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1114456" y="6148147"/>
            <a:ext cx="29019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1200"/>
              </a:lnSpc>
              <a:spcBef>
                <a:spcPts val="100"/>
              </a:spcBef>
            </a:pPr>
            <a:r>
              <a:rPr dirty="0" sz="850" spc="-20">
                <a:latin typeface="Lucida Sans Unicode"/>
                <a:cs typeface="Lucida Sans Unicode"/>
              </a:rPr>
              <a:t>U.g1 </a:t>
            </a:r>
            <a:r>
              <a:rPr dirty="0" sz="850" spc="-105">
                <a:latin typeface="Lucida Sans Unicode"/>
                <a:cs typeface="Lucida Sans Unicode"/>
              </a:rPr>
              <a:t>1.a.92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1879311" y="6148147"/>
            <a:ext cx="2472055" cy="39179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520"/>
              </a:spcBef>
            </a:pPr>
            <a:r>
              <a:rPr dirty="0" sz="850" spc="-100">
                <a:latin typeface="Lucida Sans Unicode"/>
                <a:cs typeface="Lucida Sans Unicode"/>
              </a:rPr>
              <a:t>BclanjB</a:t>
            </a:r>
            <a:r>
              <a:rPr dirty="0" sz="850" spc="-40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Barang</a:t>
            </a:r>
            <a:r>
              <a:rPr dirty="0" sz="850" spc="-35">
                <a:latin typeface="Lucida Sans Unicode"/>
                <a:cs typeface="Lucida Sans Unicode"/>
              </a:rPr>
              <a:t> </a:t>
            </a:r>
            <a:r>
              <a:rPr dirty="0" sz="850" spc="-130">
                <a:latin typeface="Lucida Sans Unicode"/>
                <a:cs typeface="Lucida Sans Unicode"/>
              </a:rPr>
              <a:t>dan</a:t>
            </a:r>
            <a:r>
              <a:rPr dirty="0" sz="850" spc="75">
                <a:latin typeface="Lucida Sans Unicode"/>
                <a:cs typeface="Lucida Sans Unicode"/>
              </a:rPr>
              <a:t> </a:t>
            </a:r>
            <a:r>
              <a:rPr dirty="0" sz="850" spc="-165">
                <a:latin typeface="Lucida Sans Unicode"/>
                <a:cs typeface="Lucida Sans Unicode"/>
              </a:rPr>
              <a:t>jaa-</a:t>
            </a:r>
            <a:r>
              <a:rPr dirty="0" sz="850" spc="-50">
                <a:latin typeface="Lucida Sans Unicode"/>
                <a:cs typeface="Lucida Sans Unicode"/>
              </a:rPr>
              <a:t>a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850" spc="-135">
                <a:latin typeface="Lucida Sans Unicode"/>
                <a:cs typeface="Lucida Sans Unicode"/>
              </a:rPr>
              <a:t>Penghprgagn</a:t>
            </a:r>
            <a:r>
              <a:rPr dirty="0" sz="850" spc="-35">
                <a:latin typeface="Lucida Sans Unicode"/>
                <a:cs typeface="Lucida Sans Unicode"/>
              </a:rPr>
              <a:t> </a:t>
            </a:r>
            <a:r>
              <a:rPr dirty="0" sz="850" spc="-95">
                <a:latin typeface="Lucida Sans Unicode"/>
                <a:cs typeface="Lucida Sans Unicode"/>
              </a:rPr>
              <a:t>Poma</a:t>
            </a:r>
            <a:r>
              <a:rPr dirty="0" sz="850">
                <a:latin typeface="Lucida Sans Unicode"/>
                <a:cs typeface="Lucida Sans Unicode"/>
              </a:rPr>
              <a:t> </a:t>
            </a:r>
            <a:r>
              <a:rPr dirty="0" sz="850" spc="-125">
                <a:latin typeface="Lucida Sans Unicode"/>
                <a:cs typeface="Lucida Sans Unicode"/>
              </a:rPr>
              <a:t>Tvge8</a:t>
            </a:r>
            <a:r>
              <a:rPr dirty="0" sz="850" spc="-60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bagl</a:t>
            </a:r>
            <a:r>
              <a:rPr dirty="0" sz="850" spc="-85">
                <a:latin typeface="Lucida Sans Unicode"/>
                <a:cs typeface="Lucida Sans Unicode"/>
              </a:rPr>
              <a:t> </a:t>
            </a:r>
            <a:r>
              <a:rPr dirty="0" sz="850" spc="-175">
                <a:latin typeface="Lucida Sans Unicode"/>
                <a:cs typeface="Lucida Sans Unicode"/>
              </a:rPr>
              <a:t>ApazaTur</a:t>
            </a:r>
            <a:r>
              <a:rPr dirty="0" sz="850" spc="-40">
                <a:latin typeface="Lucida Sans Unicode"/>
                <a:cs typeface="Lucida Sans Unicode"/>
              </a:rPr>
              <a:t> </a:t>
            </a:r>
            <a:r>
              <a:rPr dirty="0" sz="850" spc="-125">
                <a:latin typeface="Lucida Sans Unicode"/>
                <a:cs typeface="Lucida Sans Unicode"/>
              </a:rPr>
              <a:t>Pemeriwlahan</a:t>
            </a:r>
            <a:r>
              <a:rPr dirty="0" sz="850" spc="-25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Dela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1123601" y="6747136"/>
            <a:ext cx="55054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890" algn="l"/>
              </a:tabLst>
            </a:pPr>
            <a:r>
              <a:rPr dirty="0" sz="850" spc="-10">
                <a:latin typeface="Lucida Sans Unicode"/>
                <a:cs typeface="Lucida Sans Unicode"/>
              </a:rPr>
              <a:t>1.4.92</a:t>
            </a:r>
            <a:r>
              <a:rPr dirty="0" sz="850">
                <a:latin typeface="Lucida Sans Unicode"/>
                <a:cs typeface="Lucida Sans Unicode"/>
              </a:rPr>
              <a:t>	</a:t>
            </a:r>
            <a:r>
              <a:rPr dirty="0" sz="850" spc="-110">
                <a:latin typeface="Lucida Sans Unicode"/>
                <a:cs typeface="Lucida Sans Unicode"/>
              </a:rPr>
              <a:t>5,2,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1123601" y="7128171"/>
            <a:ext cx="2679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30">
                <a:latin typeface="Lucida Sans Unicode"/>
                <a:cs typeface="Lucida Sans Unicode"/>
              </a:rPr>
              <a:t>1.5.00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1853626" y="6747136"/>
            <a:ext cx="1864995" cy="536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100"/>
              </a:spcBef>
            </a:pPr>
            <a:r>
              <a:rPr dirty="0" sz="850" spc="-135">
                <a:latin typeface="Lucida Sans Unicode"/>
                <a:cs typeface="Lucida Sans Unicode"/>
              </a:rPr>
              <a:t>Bslar\|a</a:t>
            </a:r>
            <a:r>
              <a:rPr dirty="0" sz="850" spc="-15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Barang</a:t>
            </a:r>
            <a:r>
              <a:rPr dirty="0" sz="850" spc="-50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dan</a:t>
            </a:r>
            <a:r>
              <a:rPr dirty="0" sz="850" spc="5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Jaap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850" spc="-70">
                <a:latin typeface="Lucida Sans Unicode"/>
                <a:cs typeface="Lucida Sans Unicode"/>
              </a:rPr>
              <a:t>Sub</a:t>
            </a:r>
            <a:r>
              <a:rPr dirty="0" sz="850" spc="-100">
                <a:latin typeface="Lucida Sans Unicode"/>
                <a:cs typeface="Lucida Sans Unicode"/>
              </a:rPr>
              <a:t> </a:t>
            </a:r>
            <a:r>
              <a:rPr dirty="0" sz="850" spc="-80">
                <a:latin typeface="Lucida Sans Unicode"/>
                <a:cs typeface="Lucida Sans Unicode"/>
              </a:rPr>
              <a:t>Bldsng</a:t>
            </a:r>
            <a:r>
              <a:rPr dirty="0" sz="850" spc="-95"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Peftcnchan</a:t>
            </a:r>
            <a:endParaRPr sz="850">
              <a:latin typeface="Lucida Sans Unicode"/>
              <a:cs typeface="Lucida Sans Unicode"/>
            </a:endParaRPr>
          </a:p>
          <a:p>
            <a:pPr marL="46990">
              <a:lnSpc>
                <a:spcPct val="100000"/>
              </a:lnSpc>
              <a:spcBef>
                <a:spcPts val="275"/>
              </a:spcBef>
            </a:pPr>
            <a:r>
              <a:rPr dirty="0" sz="850" spc="-135">
                <a:latin typeface="Lucida Sans Unicode"/>
                <a:cs typeface="Lucida Sans Unicode"/>
              </a:rPr>
              <a:t>Admhs\raal</a:t>
            </a:r>
            <a:r>
              <a:rPr dirty="0" sz="850" spc="-55">
                <a:latin typeface="Lucida Sans Unicode"/>
                <a:cs typeface="Lucida Sans Unicode"/>
              </a:rPr>
              <a:t> </a:t>
            </a:r>
            <a:r>
              <a:rPr dirty="0" sz="850" spc="-125">
                <a:latin typeface="Lucida Sans Unicode"/>
                <a:cs typeface="Lucida Sans Unicode"/>
              </a:rPr>
              <a:t>Paja\‹</a:t>
            </a:r>
            <a:r>
              <a:rPr dirty="0" sz="850" spc="-30">
                <a:latin typeface="Lucida Sans Unicode"/>
                <a:cs typeface="Lucida Sans Unicode"/>
              </a:rPr>
              <a:t> </a:t>
            </a:r>
            <a:r>
              <a:rPr dirty="0" sz="850" spc="-114">
                <a:latin typeface="Lucida Sans Unicode"/>
                <a:cs typeface="Lucida Sans Unicode"/>
              </a:rPr>
              <a:t>Buml</a:t>
            </a:r>
            <a:r>
              <a:rPr dirty="0" sz="850" spc="-70">
                <a:latin typeface="Lucida Sans Unicode"/>
                <a:cs typeface="Lucida Sans Unicode"/>
              </a:rPr>
              <a:t> </a:t>
            </a:r>
            <a:r>
              <a:rPr dirty="0" sz="850" spc="-130">
                <a:latin typeface="Lucida Sans Unicode"/>
                <a:cs typeface="Lucida Sans Unicode"/>
              </a:rPr>
              <a:t>dan</a:t>
            </a:r>
            <a:r>
              <a:rPr dirty="0" sz="850" spc="-95">
                <a:latin typeface="Lucida Sans Unicode"/>
                <a:cs typeface="Lucida Sans Unicode"/>
              </a:rPr>
              <a:t> </a:t>
            </a:r>
            <a:r>
              <a:rPr dirty="0" sz="850" spc="-120">
                <a:latin typeface="Lucida Sans Unicode"/>
                <a:cs typeface="Lucida Sans Unicode"/>
              </a:rPr>
              <a:t>Bgngvnan</a:t>
            </a:r>
            <a:r>
              <a:rPr dirty="0" sz="850" spc="25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(pya)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1503064" y="7664670"/>
            <a:ext cx="17081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14">
                <a:latin typeface="Lucida Sans Unicode"/>
                <a:cs typeface="Lucida Sans Unicode"/>
              </a:rPr>
              <a:t>$.$.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1114456" y="7440621"/>
            <a:ext cx="275590" cy="55943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33655">
              <a:lnSpc>
                <a:spcPct val="100000"/>
              </a:lnSpc>
              <a:spcBef>
                <a:spcPts val="470"/>
              </a:spcBef>
            </a:pPr>
            <a:r>
              <a:rPr dirty="0" sz="850" spc="-110">
                <a:latin typeface="Lucida Sans Unicode"/>
                <a:cs typeface="Lucida Sans Unicode"/>
              </a:rPr>
              <a:t>t.5.94</a:t>
            </a:r>
            <a:endParaRPr sz="850">
              <a:latin typeface="Lucida Sans Unicode"/>
              <a:cs typeface="Lucida Sans Unicode"/>
            </a:endParaRPr>
          </a:p>
          <a:p>
            <a:pPr marL="27305">
              <a:lnSpc>
                <a:spcPct val="100000"/>
              </a:lnSpc>
              <a:spcBef>
                <a:spcPts val="375"/>
              </a:spcBef>
            </a:pPr>
            <a:r>
              <a:rPr dirty="0" sz="850" spc="-10">
                <a:latin typeface="Lucida Sans Unicode"/>
                <a:cs typeface="Lucida Sans Unicode"/>
              </a:rPr>
              <a:t>I</a:t>
            </a:r>
            <a:r>
              <a:rPr dirty="0" sz="850" spc="-160">
                <a:latin typeface="Lucida Sans Unicode"/>
                <a:cs typeface="Lucida Sans Unicode"/>
              </a:rPr>
              <a:t> </a:t>
            </a:r>
            <a:r>
              <a:rPr dirty="0" sz="850" spc="-130">
                <a:latin typeface="Lucida Sans Unicode"/>
                <a:cs typeface="Lucida Sans Unicode"/>
              </a:rPr>
              <a:t>,5.04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850" spc="-120">
                <a:latin typeface="Lucida Sans Unicode"/>
                <a:cs typeface="Lucida Sans Unicode"/>
              </a:rPr>
              <a:t>1.5.09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1879311" y="7440621"/>
            <a:ext cx="1816100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244" marR="5080" indent="-36830">
              <a:lnSpc>
                <a:spcPct val="136500"/>
              </a:lnSpc>
              <a:spcBef>
                <a:spcPts val="100"/>
              </a:spcBef>
            </a:pPr>
            <a:r>
              <a:rPr dirty="0" sz="850" spc="-110">
                <a:latin typeface="Lucida Sans Unicode"/>
                <a:cs typeface="Lucida Sans Unicode"/>
              </a:rPr>
              <a:t>Intsncifik*aJ</a:t>
            </a:r>
            <a:r>
              <a:rPr dirty="0" sz="850" spc="25">
                <a:latin typeface="Lucida Sans Unicode"/>
                <a:cs typeface="Lucida Sans Unicode"/>
              </a:rPr>
              <a:t> </a:t>
            </a:r>
            <a:r>
              <a:rPr dirty="0" sz="850" spc="-135">
                <a:latin typeface="Lucida Sans Unicode"/>
                <a:cs typeface="Lucida Sans Unicode"/>
              </a:rPr>
              <a:t>Pamungutan</a:t>
            </a:r>
            <a:r>
              <a:rPr dirty="0" sz="850" spc="-10">
                <a:latin typeface="Lucida Sans Unicode"/>
                <a:cs typeface="Lucida Sans Unicode"/>
              </a:rPr>
              <a:t> </a:t>
            </a:r>
            <a:r>
              <a:rPr dirty="0" sz="850" spc="-105">
                <a:latin typeface="Lucida Sans Unicode"/>
                <a:cs typeface="Lucida Sans Unicode"/>
              </a:rPr>
              <a:t>Pa]ak</a:t>
            </a:r>
            <a:r>
              <a:rPr dirty="0" sz="850" spc="35">
                <a:latin typeface="Lucida Sans Unicode"/>
                <a:cs typeface="Lucida Sans Unicode"/>
              </a:rPr>
              <a:t> </a:t>
            </a:r>
            <a:r>
              <a:rPr dirty="0" sz="850" spc="-140">
                <a:latin typeface="Lucida Sans Unicode"/>
                <a:cs typeface="Lucida Sans Unicode"/>
              </a:rPr>
              <a:t>Daarah/</a:t>
            </a:r>
            <a:r>
              <a:rPr dirty="0" sz="850" spc="-145"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pBB </a:t>
            </a:r>
            <a:r>
              <a:rPr dirty="0" sz="850" spc="-110">
                <a:latin typeface="Lucida Sans Unicode"/>
                <a:cs typeface="Lucida Sans Unicode"/>
              </a:rPr>
              <a:t>Balafj|a</a:t>
            </a:r>
            <a:r>
              <a:rPr dirty="0" sz="850" spc="-30">
                <a:latin typeface="Lucida Sans Unicode"/>
                <a:cs typeface="Lucida Sans Unicode"/>
              </a:rPr>
              <a:t> </a:t>
            </a:r>
            <a:r>
              <a:rPr dirty="0" sz="850" spc="-114">
                <a:latin typeface="Lucida Sans Unicode"/>
                <a:cs typeface="Lucida Sans Unicode"/>
              </a:rPr>
              <a:t>8sreng</a:t>
            </a:r>
            <a:r>
              <a:rPr dirty="0" sz="850" spc="-35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dan</a:t>
            </a:r>
            <a:r>
              <a:rPr dirty="0" sz="850" spc="10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Jane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850" spc="-135">
                <a:latin typeface="Lucida Sans Unicode"/>
                <a:cs typeface="Lucida Sans Unicode"/>
              </a:rPr>
              <a:t>LaJn•lcln</a:t>
            </a:r>
            <a:r>
              <a:rPr dirty="0" sz="850" spc="-5">
                <a:latin typeface="Lucida Sans Unicode"/>
                <a:cs typeface="Lucida Sans Unicode"/>
              </a:rPr>
              <a:t> </a:t>
            </a:r>
            <a:r>
              <a:rPr dirty="0" sz="850" spc="-105">
                <a:latin typeface="Lucida Sans Unicode"/>
                <a:cs typeface="Lucida Sans Unicode"/>
              </a:rPr>
              <a:t>Sub</a:t>
            </a:r>
            <a:r>
              <a:rPr dirty="0" sz="850" spc="-110">
                <a:latin typeface="Lucida Sans Unicode"/>
                <a:cs typeface="Lucida Sans Unicode"/>
              </a:rPr>
              <a:t> </a:t>
            </a:r>
            <a:r>
              <a:rPr dirty="0" sz="850" spc="-114">
                <a:latin typeface="Lucida Sans Unicode"/>
                <a:cs typeface="Lucida Sans Unicode"/>
              </a:rPr>
              <a:t>Bldang</a:t>
            </a:r>
            <a:r>
              <a:rPr dirty="0" sz="850" spc="-60"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Perlanahan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1798179" y="8237749"/>
            <a:ext cx="205613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850" spc="-65">
                <a:uFill>
                  <a:solidFill>
                    <a:srgbClr val="131318"/>
                  </a:solidFill>
                </a:uFill>
                <a:latin typeface="Lucida Sans Unicode"/>
                <a:cs typeface="Lucida Sans Unicode"/>
              </a:rPr>
              <a:t>gI0ANo</a:t>
            </a:r>
            <a:r>
              <a:rPr dirty="0" u="sng" sz="850" spc="-90">
                <a:uFill>
                  <a:solidFill>
                    <a:srgbClr val="131318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50" spc="-75">
                <a:uFill>
                  <a:solidFill>
                    <a:srgbClr val="131318"/>
                  </a:solidFill>
                </a:uFill>
                <a:latin typeface="Lucida Sans Unicode"/>
                <a:cs typeface="Lucida Sans Unicode"/>
              </a:rPr>
              <a:t>n/l.A›teANAxff</a:t>
            </a:r>
            <a:r>
              <a:rPr dirty="0" u="sng" sz="850" spc="-70">
                <a:uFill>
                  <a:solidFill>
                    <a:srgbClr val="131318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50">
                <a:uFill>
                  <a:solidFill>
                    <a:srgbClr val="131318"/>
                  </a:solidFill>
                </a:uFill>
                <a:latin typeface="Lucida Sans Unicode"/>
                <a:cs typeface="Lucida Sans Unicode"/>
              </a:rPr>
              <a:t>PgriB</a:t>
            </a:r>
            <a:r>
              <a:rPr dirty="0" u="sng" sz="850" spc="295">
                <a:uFill>
                  <a:solidFill>
                    <a:srgbClr val="131318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50" spc="-80">
                <a:uFill>
                  <a:solidFill>
                    <a:srgbClr val="131318"/>
                  </a:solidFill>
                </a:uFill>
                <a:latin typeface="Lucida Sans Unicode"/>
                <a:cs typeface="Lucida Sans Unicode"/>
              </a:rPr>
              <a:t>tjGU/jA»</a:t>
            </a:r>
            <a:r>
              <a:rPr dirty="0" u="sng" sz="850" spc="-55">
                <a:uFill>
                  <a:solidFill>
                    <a:srgbClr val="131318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50" spc="-20">
                <a:uFill>
                  <a:solidFill>
                    <a:srgbClr val="131318"/>
                  </a:solidFill>
                </a:uFill>
                <a:latin typeface="Lucida Sans Unicode"/>
                <a:cs typeface="Lucida Sans Unicode"/>
              </a:rPr>
              <a:t>DysA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5302981" y="418886"/>
            <a:ext cx="25463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30">
                <a:latin typeface="Lucida Sans Unicode"/>
                <a:cs typeface="Lucida Sans Unicode"/>
              </a:rPr>
              <a:t>(</a:t>
            </a:r>
            <a:r>
              <a:rPr dirty="0" sz="850" spc="-60">
                <a:latin typeface="Lucida Sans Unicode"/>
                <a:cs typeface="Lucida Sans Unicode"/>
              </a:rPr>
              <a:t> </a:t>
            </a:r>
            <a:r>
              <a:rPr dirty="0" sz="850" spc="-75">
                <a:latin typeface="Lucida Sans Unicode"/>
                <a:cs typeface="Lucida Sans Unicode"/>
              </a:rPr>
              <a:t>Rp</a:t>
            </a:r>
            <a:r>
              <a:rPr dirty="0" sz="850" spc="-110">
                <a:latin typeface="Lucida Sans Unicode"/>
                <a:cs typeface="Lucida Sans Unicode"/>
              </a:rPr>
              <a:t> </a:t>
            </a:r>
            <a:r>
              <a:rPr dirty="0" sz="850" spc="-50">
                <a:latin typeface="Lucida Sans Unicode"/>
                <a:cs typeface="Lucida Sans Unicode"/>
              </a:rPr>
              <a:t>)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5334412" y="1241925"/>
            <a:ext cx="60134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20">
                <a:latin typeface="Lucida Sans Unicode"/>
                <a:cs typeface="Lucida Sans Unicode"/>
              </a:rPr>
              <a:t>49.050.IXI0,b0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5297242" y="2174194"/>
            <a:ext cx="62928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195">
                <a:latin typeface="Lucida Sans Unicode"/>
                <a:cs typeface="Lucida Sans Unicode"/>
              </a:rPr>
              <a:t>Olz.1%.HOO.O0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5330123" y="2455144"/>
            <a:ext cx="60642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95">
                <a:latin typeface="Lucida Sans Unicode"/>
                <a:cs typeface="Lucida Sans Unicode"/>
              </a:rPr>
              <a:t>1</a:t>
            </a:r>
            <a:r>
              <a:rPr dirty="0" sz="850" spc="-114">
                <a:latin typeface="Lucida Sans Unicode"/>
                <a:cs typeface="Lucida Sans Unicode"/>
              </a:rPr>
              <a:t> </a:t>
            </a:r>
            <a:r>
              <a:rPr dirty="0" sz="850" spc="-140">
                <a:latin typeface="Lucida Sans Unicode"/>
                <a:cs typeface="Lucida Sans Unicode"/>
              </a:rPr>
              <a:t>t.505.€I€t0,00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5324028" y="3343721"/>
            <a:ext cx="605790" cy="56197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470"/>
              </a:spcBef>
            </a:pPr>
            <a:r>
              <a:rPr dirty="0" sz="850" spc="-140">
                <a:latin typeface="Lucida Sans Unicode"/>
                <a:cs typeface="Lucida Sans Unicode"/>
              </a:rPr>
              <a:t>16.385.0¢Ö,00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850" spc="-125">
                <a:latin typeface="Lucida Sans Unicode"/>
                <a:cs typeface="Lucida Sans Unicode"/>
              </a:rPr>
              <a:t>18.385.{XID,00</a:t>
            </a:r>
            <a:endParaRPr sz="850">
              <a:latin typeface="Lucida Sans Unicode"/>
              <a:cs typeface="Lucida Sans Unicode"/>
            </a:endParaRPr>
          </a:p>
          <a:p>
            <a:pPr marL="18415">
              <a:lnSpc>
                <a:spcPct val="100000"/>
              </a:lnSpc>
              <a:spcBef>
                <a:spcPts val="420"/>
              </a:spcBef>
            </a:pPr>
            <a:r>
              <a:rPr dirty="0" sz="850" spc="-125">
                <a:latin typeface="Lucida Sans Unicode"/>
                <a:cs typeface="Lucida Sans Unicode"/>
              </a:rPr>
              <a:t>12.210.000,06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5330123" y="4043304"/>
            <a:ext cx="59880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35">
                <a:latin typeface="Lucida Sans Unicode"/>
                <a:cs typeface="Lucida Sans Unicode"/>
              </a:rPr>
              <a:t>12.210.000,00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5330123" y="4998942"/>
            <a:ext cx="932815" cy="415925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615"/>
              </a:spcBef>
              <a:tabLst>
                <a:tab pos="743585" algn="l"/>
              </a:tabLst>
            </a:pPr>
            <a:r>
              <a:rPr dirty="0" sz="850" spc="-10">
                <a:latin typeface="Lucida Sans Unicode"/>
                <a:cs typeface="Lucida Sans Unicode"/>
              </a:rPr>
              <a:t>15.550.JO.00</a:t>
            </a:r>
            <a:r>
              <a:rPr dirty="0" sz="850">
                <a:latin typeface="Lucida Sans Unicode"/>
                <a:cs typeface="Lucida Sans Unicode"/>
              </a:rPr>
              <a:t>	</a:t>
            </a:r>
            <a:r>
              <a:rPr dirty="0" sz="850" spc="-114">
                <a:latin typeface="Lucida Sans Unicode"/>
                <a:cs typeface="Lucida Sans Unicode"/>
              </a:rPr>
              <a:t>DOS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850" spc="-65">
                <a:latin typeface="Lucida Sans Unicode"/>
                <a:cs typeface="Lucida Sans Unicode"/>
              </a:rPr>
              <a:t>13.025.000,00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5330986" y="5593357"/>
            <a:ext cx="626745" cy="94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7305" marR="7620" indent="50800">
              <a:lnSpc>
                <a:spcPct val="141200"/>
              </a:lnSpc>
              <a:spcBef>
                <a:spcPts val="100"/>
              </a:spcBef>
            </a:pPr>
            <a:r>
              <a:rPr dirty="0" sz="850" spc="-110">
                <a:latin typeface="Lucida Sans Unicode"/>
                <a:cs typeface="Lucida Sans Unicode"/>
              </a:rPr>
              <a:t>1.SID.000.00</a:t>
            </a:r>
            <a:r>
              <a:rPr dirty="0" sz="850" spc="500">
                <a:latin typeface="Lucida Sans Unicode"/>
                <a:cs typeface="Lucida Sans Unicode"/>
              </a:rPr>
              <a:t> </a:t>
            </a:r>
            <a:r>
              <a:rPr dirty="0" sz="850" spc="-100">
                <a:latin typeface="Lucida Sans Unicode"/>
                <a:cs typeface="Lucida Sans Unicode"/>
              </a:rPr>
              <a:t>T.540.000,00</a:t>
            </a:r>
            <a:r>
              <a:rPr dirty="0" sz="850" spc="500">
                <a:latin typeface="Lucida Sans Unicode"/>
                <a:cs typeface="Lucida Sans Unicode"/>
              </a:rPr>
              <a:t> </a:t>
            </a:r>
            <a:r>
              <a:rPr dirty="0" sz="850" spc="-140">
                <a:latin typeface="Lucida Sans Unicode"/>
                <a:cs typeface="Lucida Sans Unicode"/>
              </a:rPr>
              <a:t>26.15D.000,00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850" spc="-100">
                <a:latin typeface="Lucida Sans Unicode"/>
                <a:cs typeface="Lucida Sans Unicode"/>
              </a:rPr>
              <a:t>26,t50,000,00</a:t>
            </a:r>
            <a:endParaRPr sz="850">
              <a:latin typeface="Lucida Sans Unicode"/>
              <a:cs typeface="Lucida Sans Unicode"/>
            </a:endParaRPr>
          </a:p>
          <a:p>
            <a:pPr marL="20955">
              <a:lnSpc>
                <a:spcPct val="100000"/>
              </a:lnSpc>
              <a:spcBef>
                <a:spcPts val="400"/>
              </a:spcBef>
            </a:pPr>
            <a:r>
              <a:rPr dirty="0" sz="850" spc="-85">
                <a:latin typeface="Lucida Sans Unicode"/>
                <a:cs typeface="Lucida Sans Unicode"/>
              </a:rPr>
              <a:t>1.675.00</a:t>
            </a:r>
            <a:r>
              <a:rPr dirty="0" sz="850" spc="50">
                <a:latin typeface="Lucida Sans Unicode"/>
                <a:cs typeface="Lucida Sans Unicode"/>
              </a:rPr>
              <a:t> </a:t>
            </a:r>
            <a:r>
              <a:rPr dirty="0" sz="850" spc="-155">
                <a:latin typeface="Lucida Sans Unicode"/>
                <a:cs typeface="Lucida Sans Unicode"/>
              </a:rPr>
              <a:t>1,00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5364895" y="7647906"/>
            <a:ext cx="576580" cy="55943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495"/>
              </a:spcBef>
            </a:pPr>
            <a:r>
              <a:rPr dirty="0" sz="850" spc="-114">
                <a:latin typeface="Lucida Sans Unicode"/>
                <a:cs typeface="Lucida Sans Unicode"/>
              </a:rPr>
              <a:t>2.225.000,00</a:t>
            </a:r>
            <a:endParaRPr sz="850">
              <a:latin typeface="Lucida Sans Unicode"/>
              <a:cs typeface="Lucida Sans Unicode"/>
            </a:endParaRPr>
          </a:p>
          <a:p>
            <a:pPr marL="18415">
              <a:lnSpc>
                <a:spcPct val="100000"/>
              </a:lnSpc>
              <a:spcBef>
                <a:spcPts val="395"/>
              </a:spcBef>
            </a:pPr>
            <a:r>
              <a:rPr dirty="0" sz="850" spc="-105">
                <a:latin typeface="Lucida Sans Unicode"/>
                <a:cs typeface="Lucida Sans Unicode"/>
              </a:rPr>
              <a:t>4,970.2\B,00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850" spc="-95">
                <a:latin typeface="Lucida Sans Unicode"/>
                <a:cs typeface="Lucida Sans Unicode"/>
              </a:rPr>
              <a:t>4.970.2t9,60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6000554" y="342680"/>
            <a:ext cx="64452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14" b="1">
                <a:latin typeface="Arial"/>
                <a:cs typeface="Arial"/>
              </a:rPr>
              <a:t>SI4MBER0ANA</a:t>
            </a:r>
            <a:endParaRPr sz="850">
              <a:latin typeface="Arial"/>
              <a:cs typeface="Arial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5342407" y="1566566"/>
            <a:ext cx="884555" cy="385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260" marR="5080" indent="-36195">
              <a:lnSpc>
                <a:spcPct val="138800"/>
              </a:lnSpc>
              <a:spcBef>
                <a:spcPts val="100"/>
              </a:spcBef>
              <a:tabLst>
                <a:tab pos="700405" algn="l"/>
              </a:tabLst>
            </a:pPr>
            <a:r>
              <a:rPr dirty="0" sz="850" spc="-70">
                <a:latin typeface="Lucida Sans Unicode"/>
                <a:cs typeface="Lucida Sans Unicode"/>
              </a:rPr>
              <a:t>t1.300.000,00 </a:t>
            </a:r>
            <a:r>
              <a:rPr dirty="0" sz="850" spc="-40">
                <a:latin typeface="Lucida Sans Unicode"/>
                <a:cs typeface="Lucida Sans Unicode"/>
              </a:rPr>
              <a:t>6.100.00D.M</a:t>
            </a:r>
            <a:r>
              <a:rPr dirty="0" sz="850">
                <a:latin typeface="Lucida Sans Unicode"/>
                <a:cs typeface="Lucida Sans Unicode"/>
              </a:rPr>
              <a:t>	</a:t>
            </a:r>
            <a:r>
              <a:rPr dirty="0" sz="650" spc="-25">
                <a:latin typeface="Lucida Sans Unicode"/>
                <a:cs typeface="Lucida Sans Unicode"/>
              </a:rPr>
              <a:t>ODS</a:t>
            </a:r>
            <a:endParaRPr sz="650">
              <a:latin typeface="Lucida Sans Unicode"/>
              <a:cs typeface="Lucida Sans Unicode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6033698" y="2439902"/>
            <a:ext cx="18859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50">
                <a:latin typeface="Lucida Sans Unicode"/>
                <a:cs typeface="Lucida Sans Unicode"/>
              </a:rPr>
              <a:t>pAD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6036383" y="2937790"/>
            <a:ext cx="18859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25">
                <a:latin typeface="Lucida Sans Unicode"/>
                <a:cs typeface="Lucida Sans Unicode"/>
              </a:rPr>
              <a:t>PAO</a:t>
            </a:r>
            <a:endParaRPr sz="650">
              <a:latin typeface="Lucida Sans Unicode"/>
              <a:cs typeface="Lucida Sans Unicode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6051624" y="3760827"/>
            <a:ext cx="18986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25">
                <a:latin typeface="Lucida Sans Unicode"/>
                <a:cs typeface="Lucida Sans Unicode"/>
              </a:rPr>
              <a:t>PAD</a:t>
            </a:r>
            <a:endParaRPr sz="650">
              <a:latin typeface="Lucida Sans Unicode"/>
              <a:cs typeface="Lucida Sans Unicode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6059415" y="4233313"/>
            <a:ext cx="18732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20" b="1">
                <a:latin typeface="Arial"/>
                <a:cs typeface="Arial"/>
              </a:rPr>
              <a:t>PBIt</a:t>
            </a:r>
            <a:endParaRPr sz="650">
              <a:latin typeface="Arial"/>
              <a:cs typeface="Arial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5386899" y="4352706"/>
            <a:ext cx="861694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35">
              <a:lnSpc>
                <a:spcPct val="141200"/>
              </a:lnSpc>
              <a:spcBef>
                <a:spcPts val="100"/>
              </a:spcBef>
              <a:tabLst>
                <a:tab pos="680720" algn="l"/>
              </a:tabLst>
            </a:pPr>
            <a:r>
              <a:rPr dirty="0" sz="850" spc="-10">
                <a:latin typeface="Lucida Sans Unicode"/>
                <a:cs typeface="Lucida Sans Unicode"/>
              </a:rPr>
              <a:t>&amp;U.%O,OO </a:t>
            </a:r>
            <a:r>
              <a:rPr dirty="0" sz="850" spc="-45">
                <a:latin typeface="Lucida Sans Unicode"/>
                <a:cs typeface="Lucida Sans Unicode"/>
              </a:rPr>
              <a:t>3.051.800,00</a:t>
            </a:r>
            <a:r>
              <a:rPr dirty="0" sz="850">
                <a:latin typeface="Lucida Sans Unicode"/>
                <a:cs typeface="Lucida Sans Unicode"/>
              </a:rPr>
              <a:t>	</a:t>
            </a:r>
            <a:r>
              <a:rPr dirty="0" baseline="3267" sz="1275" spc="-217">
                <a:latin typeface="Lucida Sans Unicode"/>
                <a:cs typeface="Lucida Sans Unicode"/>
              </a:rPr>
              <a:t>PAD</a:t>
            </a:r>
            <a:endParaRPr baseline="3267" sz="1275">
              <a:latin typeface="Lucida Sans Unicode"/>
              <a:cs typeface="Lucida Sans Unicode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6070593" y="5634511"/>
            <a:ext cx="19367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14">
                <a:latin typeface="Lucida Sans Unicode"/>
                <a:cs typeface="Lucida Sans Unicode"/>
              </a:rPr>
              <a:t>PAD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6070277" y="5997257"/>
            <a:ext cx="40322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14">
                <a:latin typeface="Lucida Sans Unicode"/>
                <a:cs typeface="Lucida Sans Unicode"/>
              </a:rPr>
              <a:t>pAo.</a:t>
            </a:r>
            <a:r>
              <a:rPr dirty="0" sz="850" spc="-105">
                <a:latin typeface="Lucida Sans Unicode"/>
                <a:cs typeface="Lucida Sans Unicode"/>
              </a:rPr>
              <a:t> </a:t>
            </a:r>
            <a:r>
              <a:rPr dirty="0" sz="850" spc="-95">
                <a:latin typeface="Lucida Sans Unicode"/>
                <a:cs typeface="Lucida Sans Unicode"/>
              </a:rPr>
              <a:t>pBH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5345172" y="6925461"/>
            <a:ext cx="867410" cy="385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260" marR="5080" indent="-36195">
              <a:lnSpc>
                <a:spcPct val="138800"/>
              </a:lnSpc>
              <a:spcBef>
                <a:spcPts val="100"/>
              </a:spcBef>
              <a:tabLst>
                <a:tab pos="730885" algn="l"/>
              </a:tabLst>
            </a:pPr>
            <a:r>
              <a:rPr dirty="0" sz="850" spc="-10">
                <a:latin typeface="Lucida Sans Unicode"/>
                <a:cs typeface="Lucida Sans Unicode"/>
              </a:rPr>
              <a:t>ID.4t9.0t9,00 </a:t>
            </a:r>
            <a:r>
              <a:rPr dirty="0" sz="850" spc="-35">
                <a:latin typeface="Lucida Sans Unicode"/>
                <a:cs typeface="Lucida Sans Unicode"/>
              </a:rPr>
              <a:t>3.223.500,00</a:t>
            </a:r>
            <a:r>
              <a:rPr dirty="0" sz="850">
                <a:latin typeface="Lucida Sans Unicode"/>
                <a:cs typeface="Lucida Sans Unicode"/>
              </a:rPr>
              <a:t>	</a:t>
            </a:r>
            <a:r>
              <a:rPr dirty="0" sz="650" spc="-100">
                <a:latin typeface="Lucida Sans Unicode"/>
                <a:cs typeface="Lucida Sans Unicode"/>
              </a:rPr>
              <a:t>PBH</a:t>
            </a:r>
            <a:endParaRPr sz="650">
              <a:latin typeface="Lucida Sans Unicode"/>
              <a:cs typeface="Lucida Sans Unicode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6057720" y="7543755"/>
            <a:ext cx="19748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25">
                <a:latin typeface="Lucida Sans Unicode"/>
                <a:cs typeface="Lucida Sans Unicode"/>
              </a:rPr>
              <a:t>PgH</a:t>
            </a:r>
            <a:endParaRPr sz="650">
              <a:latin typeface="Lucida Sans Unicode"/>
              <a:cs typeface="Lucida Sans Unicode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6049255" y="7887196"/>
            <a:ext cx="17272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65">
                <a:latin typeface="Lucida Sans Unicode"/>
                <a:cs typeface="Lucida Sans Unicode"/>
              </a:rPr>
              <a:t>PLL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6229099" y="8545626"/>
            <a:ext cx="48831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20">
                <a:latin typeface="Lucida Sans Unicode"/>
                <a:cs typeface="Lucida Sans Unicode"/>
              </a:rPr>
              <a:t>Halaman</a:t>
            </a:r>
            <a:r>
              <a:rPr dirty="0" sz="850" spc="-40">
                <a:latin typeface="Lucida Sans Unicode"/>
                <a:cs typeface="Lucida Sans Unicode"/>
              </a:rPr>
              <a:t> </a:t>
            </a:r>
            <a:r>
              <a:rPr dirty="0" sz="850" spc="-50">
                <a:latin typeface="Lucida Sans Unicode"/>
                <a:cs typeface="Lucida Sans Unicode"/>
              </a:rPr>
              <a:t>2</a:t>
            </a:r>
            <a:endParaRPr sz="8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412" y="10092887"/>
            <a:ext cx="207277" cy="3048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3308" y="7038499"/>
            <a:ext cx="1761862" cy="1249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0557" y="2834909"/>
            <a:ext cx="798629" cy="3267766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3596882" y="10103556"/>
            <a:ext cx="2271395" cy="0"/>
          </a:xfrm>
          <a:custGeom>
            <a:avLst/>
            <a:gdLst/>
            <a:ahLst/>
            <a:cxnLst/>
            <a:rect l="l" t="t" r="r" b="b"/>
            <a:pathLst>
              <a:path w="2271395" h="0">
                <a:moveTo>
                  <a:pt x="0" y="0"/>
                </a:moveTo>
                <a:lnTo>
                  <a:pt x="2270912" y="0"/>
                </a:lnTo>
              </a:path>
            </a:pathLst>
          </a:custGeom>
          <a:ln w="9144">
            <a:solidFill>
              <a:srgbClr val="2F2F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542392" y="8423948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 h="0">
                <a:moveTo>
                  <a:pt x="0" y="0"/>
                </a:moveTo>
                <a:lnTo>
                  <a:pt x="256049" y="0"/>
                </a:lnTo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520864" y="8423948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0808" y="0"/>
                </a:lnTo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037913" y="289587"/>
            <a:ext cx="0" cy="5429250"/>
          </a:xfrm>
          <a:custGeom>
            <a:avLst/>
            <a:gdLst/>
            <a:ahLst/>
            <a:cxnLst/>
            <a:rect l="l" t="t" r="r" b="b"/>
            <a:pathLst>
              <a:path w="0" h="5429250">
                <a:moveTo>
                  <a:pt x="0" y="5429003"/>
                </a:moveTo>
                <a:lnTo>
                  <a:pt x="0" y="0"/>
                </a:lnTo>
              </a:path>
            </a:pathLst>
          </a:custGeom>
          <a:ln w="3175">
            <a:solidFill>
              <a:srgbClr val="0808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11070" y="5724687"/>
            <a:ext cx="0" cy="2554605"/>
          </a:xfrm>
          <a:custGeom>
            <a:avLst/>
            <a:gdLst/>
            <a:ahLst/>
            <a:cxnLst/>
            <a:rect l="l" t="t" r="r" b="b"/>
            <a:pathLst>
              <a:path w="0" h="2554604">
                <a:moveTo>
                  <a:pt x="0" y="2554466"/>
                </a:moveTo>
                <a:lnTo>
                  <a:pt x="0" y="0"/>
                </a:lnTo>
              </a:path>
            </a:pathLst>
          </a:custGeom>
          <a:ln w="3175">
            <a:solidFill>
              <a:srgbClr val="0808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388456" y="542596"/>
            <a:ext cx="0" cy="3697604"/>
          </a:xfrm>
          <a:custGeom>
            <a:avLst/>
            <a:gdLst/>
            <a:ahLst/>
            <a:cxnLst/>
            <a:rect l="l" t="t" r="r" b="b"/>
            <a:pathLst>
              <a:path w="0" h="3697604">
                <a:moveTo>
                  <a:pt x="0" y="3697575"/>
                </a:moveTo>
                <a:lnTo>
                  <a:pt x="0" y="0"/>
                </a:lnTo>
              </a:path>
            </a:pathLst>
          </a:custGeom>
          <a:ln w="3175">
            <a:solidFill>
              <a:srgbClr val="0808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486000" y="5547886"/>
            <a:ext cx="0" cy="2731770"/>
          </a:xfrm>
          <a:custGeom>
            <a:avLst/>
            <a:gdLst/>
            <a:ahLst/>
            <a:cxnLst/>
            <a:rect l="l" t="t" r="r" b="b"/>
            <a:pathLst>
              <a:path w="0" h="2731770">
                <a:moveTo>
                  <a:pt x="0" y="2731267"/>
                </a:moveTo>
                <a:lnTo>
                  <a:pt x="0" y="0"/>
                </a:lnTo>
              </a:path>
            </a:pathLst>
          </a:custGeom>
          <a:ln w="3175">
            <a:solidFill>
              <a:srgbClr val="0808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668891" y="192043"/>
            <a:ext cx="0" cy="3435985"/>
          </a:xfrm>
          <a:custGeom>
            <a:avLst/>
            <a:gdLst/>
            <a:ahLst/>
            <a:cxnLst/>
            <a:rect l="l" t="t" r="r" b="b"/>
            <a:pathLst>
              <a:path w="0" h="3435985">
                <a:moveTo>
                  <a:pt x="0" y="3435422"/>
                </a:moveTo>
                <a:lnTo>
                  <a:pt x="0" y="0"/>
                </a:lnTo>
              </a:path>
            </a:pathLst>
          </a:custGeom>
          <a:ln w="3175">
            <a:solidFill>
              <a:srgbClr val="08080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1740524" y="4301137"/>
            <a:ext cx="40005" cy="3978275"/>
            <a:chOff x="1740524" y="4301137"/>
            <a:chExt cx="40005" cy="3978275"/>
          </a:xfrm>
        </p:grpSpPr>
        <p:sp>
          <p:nvSpPr>
            <p:cNvPr id="14" name="object 14" descr=""/>
            <p:cNvSpPr/>
            <p:nvPr/>
          </p:nvSpPr>
          <p:spPr>
            <a:xfrm>
              <a:off x="1742048" y="4301137"/>
              <a:ext cx="0" cy="1985010"/>
            </a:xfrm>
            <a:custGeom>
              <a:avLst/>
              <a:gdLst/>
              <a:ahLst/>
              <a:cxnLst/>
              <a:rect l="l" t="t" r="r" b="b"/>
              <a:pathLst>
                <a:path w="0" h="1985010">
                  <a:moveTo>
                    <a:pt x="0" y="19844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808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778627" y="5861860"/>
              <a:ext cx="0" cy="2417445"/>
            </a:xfrm>
            <a:custGeom>
              <a:avLst/>
              <a:gdLst/>
              <a:ahLst/>
              <a:cxnLst/>
              <a:rect l="l" t="t" r="r" b="b"/>
              <a:pathLst>
                <a:path w="0" h="2417445">
                  <a:moveTo>
                    <a:pt x="0" y="24172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8080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4915230" y="237766"/>
            <a:ext cx="0" cy="8065770"/>
          </a:xfrm>
          <a:custGeom>
            <a:avLst/>
            <a:gdLst/>
            <a:ahLst/>
            <a:cxnLst/>
            <a:rect l="l" t="t" r="r" b="b"/>
            <a:pathLst>
              <a:path w="0" h="8065770">
                <a:moveTo>
                  <a:pt x="0" y="8065774"/>
                </a:moveTo>
                <a:lnTo>
                  <a:pt x="0" y="0"/>
                </a:lnTo>
              </a:path>
            </a:pathLst>
          </a:custGeom>
          <a:ln w="3175">
            <a:solidFill>
              <a:srgbClr val="0808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927234" y="259104"/>
            <a:ext cx="0" cy="8065770"/>
          </a:xfrm>
          <a:custGeom>
            <a:avLst/>
            <a:gdLst/>
            <a:ahLst/>
            <a:cxnLst/>
            <a:rect l="l" t="t" r="r" b="b"/>
            <a:pathLst>
              <a:path w="0" h="8065770">
                <a:moveTo>
                  <a:pt x="0" y="8065774"/>
                </a:moveTo>
                <a:lnTo>
                  <a:pt x="0" y="0"/>
                </a:lnTo>
              </a:path>
            </a:pathLst>
          </a:custGeom>
          <a:ln w="3175">
            <a:solidFill>
              <a:srgbClr val="08080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8" name="object 18" descr=""/>
          <p:cNvGrpSpPr/>
          <p:nvPr/>
        </p:nvGrpSpPr>
        <p:grpSpPr>
          <a:xfrm>
            <a:off x="658412" y="0"/>
            <a:ext cx="6017260" cy="8331200"/>
            <a:chOff x="658412" y="0"/>
            <a:chExt cx="6017260" cy="8331200"/>
          </a:xfrm>
        </p:grpSpPr>
        <p:sp>
          <p:nvSpPr>
            <p:cNvPr id="19" name="object 19" descr=""/>
            <p:cNvSpPr/>
            <p:nvPr/>
          </p:nvSpPr>
          <p:spPr>
            <a:xfrm>
              <a:off x="6658804" y="259104"/>
              <a:ext cx="0" cy="8072120"/>
            </a:xfrm>
            <a:custGeom>
              <a:avLst/>
              <a:gdLst/>
              <a:ahLst/>
              <a:cxnLst/>
              <a:rect l="l" t="t" r="r" b="b"/>
              <a:pathLst>
                <a:path w="0" h="8072120">
                  <a:moveTo>
                    <a:pt x="0" y="80718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808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904562" y="766644"/>
              <a:ext cx="1755775" cy="0"/>
            </a:xfrm>
            <a:custGeom>
              <a:avLst/>
              <a:gdLst/>
              <a:ahLst/>
              <a:cxnLst/>
              <a:rect l="l" t="t" r="r" b="b"/>
              <a:pathLst>
                <a:path w="1755775" h="0">
                  <a:moveTo>
                    <a:pt x="0" y="0"/>
                  </a:moveTo>
                  <a:lnTo>
                    <a:pt x="1755765" y="0"/>
                  </a:lnTo>
                </a:path>
              </a:pathLst>
            </a:custGeom>
            <a:ln w="3175">
              <a:solidFill>
                <a:srgbClr val="0808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151655" y="742259"/>
              <a:ext cx="1524635" cy="0"/>
            </a:xfrm>
            <a:custGeom>
              <a:avLst/>
              <a:gdLst/>
              <a:ahLst/>
              <a:cxnLst/>
              <a:rect l="l" t="t" r="r" b="b"/>
              <a:pathLst>
                <a:path w="1524635" h="0">
                  <a:moveTo>
                    <a:pt x="0" y="0"/>
                  </a:moveTo>
                  <a:lnTo>
                    <a:pt x="1524102" y="0"/>
                  </a:lnTo>
                </a:path>
              </a:pathLst>
            </a:custGeom>
            <a:ln w="3175">
              <a:solidFill>
                <a:srgbClr val="0808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170510" y="705679"/>
              <a:ext cx="3682365" cy="0"/>
            </a:xfrm>
            <a:custGeom>
              <a:avLst/>
              <a:gdLst/>
              <a:ahLst/>
              <a:cxnLst/>
              <a:rect l="l" t="t" r="r" b="b"/>
              <a:pathLst>
                <a:path w="3682365" h="0">
                  <a:moveTo>
                    <a:pt x="0" y="0"/>
                  </a:moveTo>
                  <a:lnTo>
                    <a:pt x="3682230" y="0"/>
                  </a:lnTo>
                </a:path>
              </a:pathLst>
            </a:custGeom>
            <a:ln w="3175">
              <a:solidFill>
                <a:srgbClr val="0808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642416" y="583748"/>
              <a:ext cx="2027555" cy="0"/>
            </a:xfrm>
            <a:custGeom>
              <a:avLst/>
              <a:gdLst/>
              <a:ahLst/>
              <a:cxnLst/>
              <a:rect l="l" t="t" r="r" b="b"/>
              <a:pathLst>
                <a:path w="2027554" h="0">
                  <a:moveTo>
                    <a:pt x="0" y="0"/>
                  </a:moveTo>
                  <a:lnTo>
                    <a:pt x="2027055" y="0"/>
                  </a:lnTo>
                </a:path>
              </a:pathLst>
            </a:custGeom>
            <a:ln w="3175">
              <a:solidFill>
                <a:srgbClr val="0808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176607" y="556312"/>
              <a:ext cx="494030" cy="0"/>
            </a:xfrm>
            <a:custGeom>
              <a:avLst/>
              <a:gdLst/>
              <a:ahLst/>
              <a:cxnLst/>
              <a:rect l="l" t="t" r="r" b="b"/>
              <a:pathLst>
                <a:path w="494030" h="0">
                  <a:moveTo>
                    <a:pt x="0" y="0"/>
                  </a:moveTo>
                  <a:lnTo>
                    <a:pt x="493809" y="0"/>
                  </a:lnTo>
                </a:path>
              </a:pathLst>
            </a:custGeom>
            <a:ln w="3175">
              <a:solidFill>
                <a:srgbClr val="0808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731003" y="553265"/>
              <a:ext cx="1740535" cy="0"/>
            </a:xfrm>
            <a:custGeom>
              <a:avLst/>
              <a:gdLst/>
              <a:ahLst/>
              <a:cxnLst/>
              <a:rect l="l" t="t" r="r" b="b"/>
              <a:pathLst>
                <a:path w="1740535" h="0">
                  <a:moveTo>
                    <a:pt x="0" y="0"/>
                  </a:moveTo>
                  <a:lnTo>
                    <a:pt x="1740524" y="0"/>
                  </a:lnTo>
                </a:path>
              </a:pathLst>
            </a:custGeom>
            <a:ln w="3175">
              <a:solidFill>
                <a:srgbClr val="0808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371692" y="538022"/>
              <a:ext cx="463550" cy="0"/>
            </a:xfrm>
            <a:custGeom>
              <a:avLst/>
              <a:gdLst/>
              <a:ahLst/>
              <a:cxnLst/>
              <a:rect l="l" t="t" r="r" b="b"/>
              <a:pathLst>
                <a:path w="463550" h="0">
                  <a:moveTo>
                    <a:pt x="0" y="0"/>
                  </a:moveTo>
                  <a:lnTo>
                    <a:pt x="463327" y="0"/>
                  </a:lnTo>
                </a:path>
              </a:pathLst>
            </a:custGeom>
            <a:ln w="3175">
              <a:solidFill>
                <a:srgbClr val="0808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088209" y="513637"/>
              <a:ext cx="3079115" cy="0"/>
            </a:xfrm>
            <a:custGeom>
              <a:avLst/>
              <a:gdLst/>
              <a:ahLst/>
              <a:cxnLst/>
              <a:rect l="l" t="t" r="r" b="b"/>
              <a:pathLst>
                <a:path w="3079115" h="0">
                  <a:moveTo>
                    <a:pt x="0" y="0"/>
                  </a:moveTo>
                  <a:lnTo>
                    <a:pt x="3078686" y="0"/>
                  </a:lnTo>
                </a:path>
              </a:pathLst>
            </a:custGeom>
            <a:ln w="3175">
              <a:solidFill>
                <a:srgbClr val="0808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749102" y="272821"/>
              <a:ext cx="1926589" cy="0"/>
            </a:xfrm>
            <a:custGeom>
              <a:avLst/>
              <a:gdLst/>
              <a:ahLst/>
              <a:cxnLst/>
              <a:rect l="l" t="t" r="r" b="b"/>
              <a:pathLst>
                <a:path w="1926590" h="0">
                  <a:moveTo>
                    <a:pt x="0" y="0"/>
                  </a:moveTo>
                  <a:lnTo>
                    <a:pt x="1926465" y="0"/>
                  </a:lnTo>
                </a:path>
              </a:pathLst>
            </a:custGeom>
            <a:ln w="3175">
              <a:solidFill>
                <a:srgbClr val="0808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895605" y="236242"/>
              <a:ext cx="1472565" cy="0"/>
            </a:xfrm>
            <a:custGeom>
              <a:avLst/>
              <a:gdLst/>
              <a:ahLst/>
              <a:cxnLst/>
              <a:rect l="l" t="t" r="r" b="b"/>
              <a:pathLst>
                <a:path w="1472564" h="0">
                  <a:moveTo>
                    <a:pt x="0" y="0"/>
                  </a:moveTo>
                  <a:lnTo>
                    <a:pt x="1472282" y="0"/>
                  </a:lnTo>
                </a:path>
              </a:pathLst>
            </a:custGeom>
            <a:ln w="3175">
              <a:solidFill>
                <a:srgbClr val="0808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341210" y="196613"/>
              <a:ext cx="2987675" cy="0"/>
            </a:xfrm>
            <a:custGeom>
              <a:avLst/>
              <a:gdLst/>
              <a:ahLst/>
              <a:cxnLst/>
              <a:rect l="l" t="t" r="r" b="b"/>
              <a:pathLst>
                <a:path w="2987675" h="0">
                  <a:moveTo>
                    <a:pt x="0" y="0"/>
                  </a:moveTo>
                  <a:lnTo>
                    <a:pt x="2987240" y="0"/>
                  </a:lnTo>
                </a:path>
              </a:pathLst>
            </a:custGeom>
            <a:ln w="3175">
              <a:solidFill>
                <a:srgbClr val="0808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300828" y="7134521"/>
              <a:ext cx="576580" cy="0"/>
            </a:xfrm>
            <a:custGeom>
              <a:avLst/>
              <a:gdLst/>
              <a:ahLst/>
              <a:cxnLst/>
              <a:rect l="l" t="t" r="r" b="b"/>
              <a:pathLst>
                <a:path w="576579" h="0">
                  <a:moveTo>
                    <a:pt x="0" y="0"/>
                  </a:moveTo>
                  <a:lnTo>
                    <a:pt x="576110" y="0"/>
                  </a:lnTo>
                </a:path>
              </a:pathLst>
            </a:custGeom>
            <a:ln w="15241">
              <a:solidFill>
                <a:srgbClr val="0F0F0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783199" y="672148"/>
              <a:ext cx="1606550" cy="0"/>
            </a:xfrm>
            <a:custGeom>
              <a:avLst/>
              <a:gdLst/>
              <a:ahLst/>
              <a:cxnLst/>
              <a:rect l="l" t="t" r="r" b="b"/>
              <a:pathLst>
                <a:path w="1606550" h="0">
                  <a:moveTo>
                    <a:pt x="0" y="0"/>
                  </a:moveTo>
                  <a:lnTo>
                    <a:pt x="1606403" y="0"/>
                  </a:lnTo>
                </a:path>
              </a:pathLst>
            </a:custGeom>
            <a:ln w="15241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938658" y="492298"/>
              <a:ext cx="1308100" cy="0"/>
            </a:xfrm>
            <a:custGeom>
              <a:avLst/>
              <a:gdLst/>
              <a:ahLst/>
              <a:cxnLst/>
              <a:rect l="l" t="t" r="r" b="b"/>
              <a:pathLst>
                <a:path w="1308100" h="0">
                  <a:moveTo>
                    <a:pt x="0" y="0"/>
                  </a:moveTo>
                  <a:lnTo>
                    <a:pt x="1307679" y="0"/>
                  </a:lnTo>
                </a:path>
              </a:pathLst>
            </a:custGeom>
            <a:ln w="9144">
              <a:solidFill>
                <a:srgbClr val="08080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32561" y="5986840"/>
              <a:ext cx="996762" cy="109738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30719" y="3340925"/>
              <a:ext cx="627930" cy="1902132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79490" y="7596337"/>
              <a:ext cx="591351" cy="46334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62289" y="4237122"/>
              <a:ext cx="176795" cy="85352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8412" y="0"/>
              <a:ext cx="2493431" cy="414567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6016" y="420664"/>
              <a:ext cx="402363" cy="112786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7585" y="951066"/>
              <a:ext cx="649267" cy="97545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07585" y="1063852"/>
              <a:ext cx="365784" cy="8840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1257" y="1450986"/>
              <a:ext cx="1329016" cy="143269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12807" y="2572755"/>
              <a:ext cx="1582018" cy="103641"/>
            </a:xfrm>
            <a:prstGeom prst="rect">
              <a:avLst/>
            </a:prstGeom>
          </p:spPr>
        </p:pic>
      </p:grpSp>
      <p:pic>
        <p:nvPicPr>
          <p:cNvPr id="44" name="object 44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82112" y="8492534"/>
            <a:ext cx="1051630" cy="112786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087453" y="347505"/>
            <a:ext cx="515146" cy="216428"/>
          </a:xfrm>
          <a:prstGeom prst="rect">
            <a:avLst/>
          </a:prstGeom>
        </p:spPr>
      </p:pic>
      <p:pic>
        <p:nvPicPr>
          <p:cNvPr id="46" name="object 46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242912" y="2249637"/>
            <a:ext cx="606592" cy="246911"/>
          </a:xfrm>
          <a:prstGeom prst="rect">
            <a:avLst/>
          </a:prstGeom>
        </p:spPr>
      </p:pic>
      <p:pic>
        <p:nvPicPr>
          <p:cNvPr id="47" name="object 47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282539" y="3048289"/>
            <a:ext cx="557821" cy="91448"/>
          </a:xfrm>
          <a:prstGeom prst="rect">
            <a:avLst/>
          </a:prstGeom>
        </p:spPr>
      </p:pic>
      <p:pic>
        <p:nvPicPr>
          <p:cNvPr id="48" name="object 48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303877" y="7254929"/>
            <a:ext cx="566966" cy="88400"/>
          </a:xfrm>
          <a:prstGeom prst="rect">
            <a:avLst/>
          </a:prstGeom>
        </p:spPr>
      </p:pic>
      <p:pic>
        <p:nvPicPr>
          <p:cNvPr id="49" name="object 49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06498" y="847424"/>
            <a:ext cx="118879" cy="82303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91257" y="1012032"/>
            <a:ext cx="201181" cy="97545"/>
          </a:xfrm>
          <a:prstGeom prst="rect">
            <a:avLst/>
          </a:prstGeom>
        </p:spPr>
      </p:pic>
      <p:pic>
        <p:nvPicPr>
          <p:cNvPr id="51" name="object 51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91257" y="1243702"/>
            <a:ext cx="1777103" cy="149366"/>
          </a:xfrm>
          <a:prstGeom prst="rect">
            <a:avLst/>
          </a:prstGeom>
        </p:spPr>
      </p:pic>
      <p:pic>
        <p:nvPicPr>
          <p:cNvPr id="52" name="object 52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82112" y="1938712"/>
            <a:ext cx="1792344" cy="124979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91257" y="2383762"/>
            <a:ext cx="124976" cy="82303"/>
          </a:xfrm>
          <a:prstGeom prst="rect">
            <a:avLst/>
          </a:prstGeom>
        </p:spPr>
      </p:pic>
      <p:pic>
        <p:nvPicPr>
          <p:cNvPr id="54" name="object 54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828923" y="2655060"/>
            <a:ext cx="344447" cy="88400"/>
          </a:xfrm>
          <a:prstGeom prst="rect">
            <a:avLst/>
          </a:prstGeom>
        </p:spPr>
      </p:pic>
      <p:pic>
        <p:nvPicPr>
          <p:cNvPr id="55" name="object 55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179655" y="8135885"/>
            <a:ext cx="134121" cy="73158"/>
          </a:xfrm>
          <a:prstGeom prst="rect">
            <a:avLst/>
          </a:prstGeom>
        </p:spPr>
      </p:pic>
      <p:pic>
        <p:nvPicPr>
          <p:cNvPr id="56" name="object 56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325214" y="1511951"/>
            <a:ext cx="509050" cy="97545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325214" y="5438149"/>
            <a:ext cx="509050" cy="82303"/>
          </a:xfrm>
          <a:prstGeom prst="rect">
            <a:avLst/>
          </a:prstGeom>
        </p:spPr>
      </p:pic>
      <p:pic>
        <p:nvPicPr>
          <p:cNvPr id="58" name="object 58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977529" y="1713138"/>
            <a:ext cx="164603" cy="67062"/>
          </a:xfrm>
          <a:prstGeom prst="rect">
            <a:avLst/>
          </a:prstGeom>
        </p:spPr>
      </p:pic>
      <p:pic>
        <p:nvPicPr>
          <p:cNvPr id="59" name="object 59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076016" y="8440715"/>
            <a:ext cx="5587359" cy="140221"/>
          </a:xfrm>
          <a:prstGeom prst="rect">
            <a:avLst/>
          </a:prstGeom>
        </p:spPr>
      </p:pic>
      <p:sp>
        <p:nvSpPr>
          <p:cNvPr id="60" name="object 60" descr=""/>
          <p:cNvSpPr txBox="1"/>
          <p:nvPr/>
        </p:nvSpPr>
        <p:spPr>
          <a:xfrm>
            <a:off x="1760712" y="729812"/>
            <a:ext cx="103251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80" b="1">
                <a:latin typeface="Arial"/>
                <a:cs typeface="Arial"/>
              </a:rPr>
              <a:t>$ub</a:t>
            </a:r>
            <a:r>
              <a:rPr dirty="0" sz="850" spc="-95" b="1">
                <a:latin typeface="Arial"/>
                <a:cs typeface="Arial"/>
              </a:rPr>
              <a:t> </a:t>
            </a:r>
            <a:r>
              <a:rPr dirty="0" sz="850" spc="-85" b="1">
                <a:latin typeface="Arial"/>
                <a:cs typeface="Arial"/>
              </a:rPr>
              <a:t>Bidang</a:t>
            </a:r>
            <a:r>
              <a:rPr dirty="0" sz="850" spc="-25" b="1">
                <a:latin typeface="Arial"/>
                <a:cs typeface="Arial"/>
              </a:rPr>
              <a:t> </a:t>
            </a:r>
            <a:r>
              <a:rPr dirty="0" sz="850" spc="-95">
                <a:latin typeface="Lucida Sans Unicode"/>
                <a:cs typeface="Lucida Sans Unicode"/>
              </a:rPr>
              <a:t>Pend1dlkan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5026417" y="10305896"/>
            <a:ext cx="2207260" cy="208279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50" spc="-45">
                <a:solidFill>
                  <a:srgbClr val="1C1C1C"/>
                </a:solidFill>
                <a:latin typeface="Lucida Sans Unicode"/>
                <a:cs typeface="Lucida Sans Unicode"/>
                <a:hlinkClick r:id="rId31"/>
              </a:rPr>
              <a:t>Dipindai</a:t>
            </a:r>
            <a:r>
              <a:rPr dirty="0" sz="1250" spc="-55">
                <a:solidFill>
                  <a:srgbClr val="1C1C1C"/>
                </a:solidFill>
                <a:latin typeface="Lucida Sans Unicode"/>
                <a:cs typeface="Lucida Sans Unicode"/>
                <a:hlinkClick r:id="rId31"/>
              </a:rPr>
              <a:t> </a:t>
            </a:r>
            <a:r>
              <a:rPr dirty="0" sz="1250" spc="-25">
                <a:solidFill>
                  <a:srgbClr val="1D1D1D"/>
                </a:solidFill>
                <a:latin typeface="Lucida Sans Unicode"/>
                <a:cs typeface="Lucida Sans Unicode"/>
                <a:hlinkClick r:id="rId31"/>
              </a:rPr>
              <a:t>dengan</a:t>
            </a:r>
            <a:r>
              <a:rPr dirty="0" sz="1250" spc="-55">
                <a:solidFill>
                  <a:srgbClr val="1D1D1D"/>
                </a:solidFill>
                <a:latin typeface="Lucida Sans Unicode"/>
                <a:cs typeface="Lucida Sans Unicode"/>
                <a:hlinkClick r:id="rId31"/>
              </a:rPr>
              <a:t> </a:t>
            </a:r>
            <a:r>
              <a:rPr dirty="0" sz="1250" spc="-10">
                <a:solidFill>
                  <a:srgbClr val="1F1F1F"/>
                </a:solidFill>
                <a:latin typeface="Lucida Sans Unicode"/>
                <a:cs typeface="Lucida Sans Unicode"/>
                <a:hlinkClick r:id="rId31"/>
              </a:rPr>
              <a:t>CamScanner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2439165" y="921855"/>
            <a:ext cx="995044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50" spc="-80">
                <a:latin typeface="Lucida Sans Unicode"/>
                <a:cs typeface="Lucida Sans Unicode"/>
              </a:rPr>
              <a:t>PAUD/TK/TPAJTx,ą</a:t>
            </a:r>
            <a:r>
              <a:rPr dirty="0" baseline="-16339" sz="1275" spc="-120">
                <a:latin typeface="Lucida Sans Unicode"/>
                <a:cs typeface="Lucida Sans Unicode"/>
              </a:rPr>
              <a:t>**</a:t>
            </a:r>
            <a:endParaRPr baseline="-16339" sz="1275">
              <a:latin typeface="Lucida Sans Unicode"/>
              <a:cs typeface="Lucida Sans Unicode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2186863" y="1004158"/>
            <a:ext cx="51308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95">
                <a:latin typeface="Lucida Sans Unicode"/>
                <a:cs typeface="Lucida Sans Unicode"/>
              </a:rPr>
              <a:t>pckclan</a:t>
            </a:r>
            <a:r>
              <a:rPr dirty="0" sz="850" spc="-20">
                <a:latin typeface="Lucida Sans Unicode"/>
                <a:cs typeface="Lucida Sans Unicode"/>
              </a:rPr>
              <a:t> </a:t>
            </a:r>
            <a:r>
              <a:rPr dirty="0" sz="850" spc="-50">
                <a:latin typeface="Lucida Sans Unicode"/>
                <a:cs typeface="Lucida Sans Unicode"/>
              </a:rPr>
              <a:t>dllj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3571641" y="946241"/>
            <a:ext cx="119697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9803" sz="1275" spc="-187">
                <a:latin typeface="Lucida Sans Unicode"/>
                <a:cs typeface="Lucida Sans Unicode"/>
              </a:rPr>
              <a:t>adrasah</a:t>
            </a:r>
            <a:r>
              <a:rPr dirty="0" baseline="9803" sz="1275" spc="-75">
                <a:latin typeface="Lucida Sans Unicode"/>
                <a:cs typeface="Lucida Sans Unicode"/>
              </a:rPr>
              <a:t> </a:t>
            </a:r>
            <a:r>
              <a:rPr dirty="0" sz="850" spc="-90">
                <a:latin typeface="Lucida Sans Unicode"/>
                <a:cs typeface="Lucida Sans Unicode"/>
              </a:rPr>
              <a:t>NonFomal</a:t>
            </a:r>
            <a:r>
              <a:rPr dirty="0" sz="850" spc="-20">
                <a:latin typeface="Lucida Sans Unicode"/>
                <a:cs typeface="Lucida Sans Unicode"/>
              </a:rPr>
              <a:t> </a:t>
            </a:r>
            <a:r>
              <a:rPr dirty="0" sz="850" spc="-160">
                <a:latin typeface="Lucida Sans Unicode"/>
                <a:cs typeface="Lucida Sans Unicode"/>
              </a:rPr>
              <a:t>MI5k</a:t>
            </a:r>
            <a:r>
              <a:rPr dirty="0" sz="850" spc="-50"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ott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1072705" y="1595526"/>
            <a:ext cx="6032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320">
                <a:latin typeface="Lucida Sans Unicode"/>
                <a:cs typeface="Lucida Sans Unicode"/>
              </a:rPr>
              <a:t>gj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1790913" y="1595526"/>
            <a:ext cx="13843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25">
                <a:latin typeface="Lucida Sans Unicode"/>
                <a:cs typeface="Lucida Sans Unicode"/>
              </a:rPr>
              <a:t>Pe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2027342" y="1616864"/>
            <a:ext cx="278701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9803" sz="1275" spc="-127">
                <a:latin typeface="Lucida Sans Unicode"/>
                <a:cs typeface="Lucida Sans Unicode"/>
              </a:rPr>
              <a:t>blean</a:t>
            </a:r>
            <a:r>
              <a:rPr dirty="0" baseline="9803" sz="1275" spc="-104">
                <a:latin typeface="Lucida Sans Unicode"/>
                <a:cs typeface="Lucida Sans Unicode"/>
              </a:rPr>
              <a:t> </a:t>
            </a:r>
            <a:r>
              <a:rPr dirty="0" sz="850" spc="-100">
                <a:latin typeface="Lucida Sans Unicode"/>
                <a:cs typeface="Lucida Sans Unicode"/>
              </a:rPr>
              <a:t>Patguctakaan</a:t>
            </a:r>
            <a:r>
              <a:rPr dirty="0" sz="850" spc="-5"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uilk</a:t>
            </a:r>
            <a:r>
              <a:rPr dirty="0" sz="850" spc="-45">
                <a:latin typeface="Lucida Sans Unicode"/>
                <a:cs typeface="Lucida Sans Unicode"/>
              </a:rPr>
              <a:t> </a:t>
            </a:r>
            <a:r>
              <a:rPr dirty="0" baseline="6535" sz="1275" spc="-165">
                <a:solidFill>
                  <a:srgbClr val="0F0F0F"/>
                </a:solidFill>
                <a:latin typeface="Lucida Sans Unicode"/>
                <a:cs typeface="Lucida Sans Unicode"/>
              </a:rPr>
              <a:t>D</a:t>
            </a:r>
            <a:r>
              <a:rPr dirty="0" sz="850" spc="-110">
                <a:solidFill>
                  <a:srgbClr val="0F0F0F"/>
                </a:solidFill>
                <a:latin typeface="Lucida Sans Unicode"/>
                <a:cs typeface="Lucida Sans Unicode"/>
              </a:rPr>
              <a:t>04•</a:t>
            </a:r>
            <a:r>
              <a:rPr dirty="0" sz="850" spc="-110">
                <a:latin typeface="Lucida Sans Unicode"/>
                <a:cs typeface="Lucida Sans Unicode"/>
              </a:rPr>
              <a:t>(Pangedaan</a:t>
            </a:r>
            <a:r>
              <a:rPr dirty="0" sz="850" spc="-25">
                <a:latin typeface="Lucida Sans Unicode"/>
                <a:cs typeface="Lucida Sans Unicode"/>
              </a:rPr>
              <a:t> </a:t>
            </a:r>
            <a:r>
              <a:rPr dirty="0" baseline="-6535" sz="1275" spc="-150">
                <a:latin typeface="Lucida Sans Unicode"/>
                <a:cs typeface="Lucida Sans Unicode"/>
              </a:rPr>
              <a:t>Bvk</a:t>
            </a:r>
            <a:r>
              <a:rPr dirty="0" baseline="-13071" sz="1275" spc="-150">
                <a:latin typeface="Lucida Sans Unicode"/>
                <a:cs typeface="Lucida Sans Unicode"/>
              </a:rPr>
              <a:t>u,Honor,</a:t>
            </a:r>
            <a:r>
              <a:rPr dirty="0" baseline="-13071" sz="1275" spc="89">
                <a:latin typeface="Lucida Sans Unicode"/>
                <a:cs typeface="Lucida Sans Unicode"/>
              </a:rPr>
              <a:t> </a:t>
            </a:r>
            <a:r>
              <a:rPr dirty="0" baseline="-13071" sz="1275" spc="-202">
                <a:latin typeface="Lucida Sans Unicode"/>
                <a:cs typeface="Lucida Sans Unicode"/>
              </a:rPr>
              <a:t>Taman</a:t>
            </a:r>
            <a:r>
              <a:rPr dirty="0" baseline="-13071" sz="1275" spc="-120">
                <a:latin typeface="Lucida Sans Unicode"/>
                <a:cs typeface="Lucida Sans Unicode"/>
              </a:rPr>
              <a:t> </a:t>
            </a:r>
            <a:r>
              <a:rPr dirty="0" baseline="-13071" sz="1275" spc="-75">
                <a:latin typeface="Lucida Sans Unicode"/>
                <a:cs typeface="Lucida Sans Unicode"/>
              </a:rPr>
              <a:t>B</a:t>
            </a:r>
            <a:endParaRPr baseline="-13071" sz="1275">
              <a:latin typeface="Lucida Sans Unicode"/>
              <a:cs typeface="Lucida Sans Unicode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1060450" y="2506966"/>
            <a:ext cx="243204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30">
                <a:latin typeface="Lucida Sans Unicode"/>
                <a:cs typeface="Lucida Sans Unicode"/>
              </a:rPr>
              <a:t>2a0t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1768276" y="2289012"/>
            <a:ext cx="1506855" cy="373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165" marR="5080" indent="-38100">
              <a:lnSpc>
                <a:spcPct val="134100"/>
              </a:lnSpc>
              <a:spcBef>
                <a:spcPts val="100"/>
              </a:spcBef>
            </a:pPr>
            <a:r>
              <a:rPr dirty="0" sz="850" spc="-55">
                <a:latin typeface="Lucida Sans Unicode"/>
                <a:cs typeface="Lucida Sans Unicode"/>
              </a:rPr>
              <a:t>Sub</a:t>
            </a:r>
            <a:r>
              <a:rPr dirty="0" sz="850" spc="-90">
                <a:latin typeface="Lucida Sans Unicode"/>
                <a:cs typeface="Lucida Sans Unicode"/>
              </a:rPr>
              <a:t> </a:t>
            </a:r>
            <a:r>
              <a:rPr dirty="0" sz="850" spc="-70">
                <a:latin typeface="Lucida Sans Unicode"/>
                <a:cs typeface="Lucida Sans Unicode"/>
              </a:rPr>
              <a:t>Bldang</a:t>
            </a:r>
            <a:r>
              <a:rPr dirty="0" sz="850" spc="-80"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Kesehaun </a:t>
            </a:r>
            <a:r>
              <a:rPr dirty="0" sz="850" spc="-105">
                <a:latin typeface="Lucida Sans Unicode"/>
                <a:cs typeface="Lucida Sans Unicode"/>
              </a:rPr>
              <a:t>PenyalBnggaraan</a:t>
            </a:r>
            <a:r>
              <a:rPr dirty="0" sz="850" spc="-25">
                <a:latin typeface="Lucida Sans Unicode"/>
                <a:cs typeface="Lucida Sans Unicode"/>
              </a:rPr>
              <a:t> </a:t>
            </a:r>
            <a:r>
              <a:rPr dirty="0" sz="850" spc="-65">
                <a:latin typeface="Lucida Sans Unicode"/>
                <a:cs typeface="Lucida Sans Unicode"/>
              </a:rPr>
              <a:t>Pos</a:t>
            </a:r>
            <a:r>
              <a:rPr dirty="0" sz="850" spc="-80">
                <a:latin typeface="Lucida Sans Unicode"/>
                <a:cs typeface="Lucida Sans Unicode"/>
              </a:rPr>
              <a:t> </a:t>
            </a:r>
            <a:r>
              <a:rPr dirty="0" baseline="3267" sz="1275" spc="-15">
                <a:latin typeface="Lucida Sans Unicode"/>
                <a:cs typeface="Lucida Sans Unicode"/>
              </a:rPr>
              <a:t>K</a:t>
            </a:r>
            <a:r>
              <a:rPr dirty="0" sz="850" spc="-10">
                <a:latin typeface="Lucida Sans Unicode"/>
                <a:cs typeface="Lucida Sans Unicode"/>
              </a:rPr>
              <a:t>esehatan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1815298" y="2724917"/>
            <a:ext cx="2954020" cy="427990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665"/>
              </a:spcBef>
            </a:pPr>
            <a:r>
              <a:rPr dirty="0" sz="850" spc="-95">
                <a:latin typeface="Lucida Sans Unicode"/>
                <a:cs typeface="Lucida Sans Unicode"/>
              </a:rPr>
              <a:t>Balanja</a:t>
            </a:r>
            <a:r>
              <a:rPr dirty="0" sz="850" spc="-15">
                <a:latin typeface="Lucida Sans Unicode"/>
                <a:cs typeface="Lucida Sans Unicode"/>
              </a:rPr>
              <a:t> </a:t>
            </a:r>
            <a:r>
              <a:rPr dirty="0" sz="850" spc="-90">
                <a:latin typeface="Lucida Sans Unicode"/>
                <a:cs typeface="Lucida Sans Unicode"/>
              </a:rPr>
              <a:t>Bcrang</a:t>
            </a:r>
            <a:r>
              <a:rPr dirty="0" sz="850" spc="-30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dan</a:t>
            </a:r>
            <a:r>
              <a:rPr dirty="0" sz="850" spc="5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Jeaa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850" spc="-105">
                <a:latin typeface="Lucida Sans Unicode"/>
                <a:cs typeface="Lucida Sans Unicode"/>
              </a:rPr>
              <a:t>Panyebngg9Łaan</a:t>
            </a:r>
            <a:r>
              <a:rPr dirty="0" sz="850" spc="-150">
                <a:latin typeface="Lucida Sans Unicode"/>
                <a:cs typeface="Lucida Sans Unicode"/>
              </a:rPr>
              <a:t> </a:t>
            </a:r>
            <a:r>
              <a:rPr dirty="0" sz="850" spc="-120">
                <a:latin typeface="Lucida Sans Unicode"/>
                <a:cs typeface="Lucida Sans Unicode"/>
              </a:rPr>
              <a:t>Pogyandu</a:t>
            </a:r>
            <a:r>
              <a:rPr dirty="0" sz="850" spc="-10">
                <a:latin typeface="Lucida Sans Unicode"/>
                <a:cs typeface="Lucida Sans Unicode"/>
              </a:rPr>
              <a:t> </a:t>
            </a:r>
            <a:r>
              <a:rPr dirty="0" sz="850" spc="-125">
                <a:latin typeface="Lucida Sans Unicode"/>
                <a:cs typeface="Lucida Sans Unicode"/>
              </a:rPr>
              <a:t>(Mkn</a:t>
            </a:r>
            <a:r>
              <a:rPr dirty="0" sz="850" spc="-95">
                <a:latin typeface="Lucida Sans Unicode"/>
                <a:cs typeface="Lucida Sans Unicode"/>
              </a:rPr>
              <a:t> </a:t>
            </a:r>
            <a:r>
              <a:rPr dirty="0" sz="850" spc="-140">
                <a:latin typeface="Lucida Sans Unicode"/>
                <a:cs typeface="Lucida Sans Unicode"/>
              </a:rPr>
              <a:t>Tambahan,</a:t>
            </a:r>
            <a:r>
              <a:rPr dirty="0" sz="850" spc="-25">
                <a:latin typeface="Lucida Sans Unicode"/>
                <a:cs typeface="Lucida Sans Unicode"/>
              </a:rPr>
              <a:t> </a:t>
            </a:r>
            <a:r>
              <a:rPr dirty="0" sz="850" spc="-80">
                <a:latin typeface="Lucida Sans Unicode"/>
                <a:cs typeface="Lucida Sans Unicode"/>
              </a:rPr>
              <a:t>Kls</a:t>
            </a:r>
            <a:r>
              <a:rPr dirty="0" sz="850" spc="-15">
                <a:latin typeface="Lucida Sans Unicode"/>
                <a:cs typeface="Lucida Sans Unicode"/>
              </a:rPr>
              <a:t> </a:t>
            </a:r>
            <a:r>
              <a:rPr dirty="0" sz="850" spc="-145">
                <a:latin typeface="Lucida Sans Unicode"/>
                <a:cs typeface="Lucida Sans Unicode"/>
              </a:rPr>
              <a:t>BumfJ,</a:t>
            </a:r>
            <a:r>
              <a:rPr dirty="0" sz="850" spc="45">
                <a:latin typeface="Lucida Sans Unicode"/>
                <a:cs typeface="Lucida Sans Unicode"/>
              </a:rPr>
              <a:t> </a:t>
            </a:r>
            <a:r>
              <a:rPr dirty="0" sz="850" spc="-114">
                <a:latin typeface="Lucida Sans Unicode"/>
                <a:cs typeface="Lucida Sans Unicode"/>
              </a:rPr>
              <a:t>Lamsia,</a:t>
            </a:r>
            <a:r>
              <a:rPr dirty="0" sz="850" spc="15">
                <a:latin typeface="Lucida Sans Unicode"/>
                <a:cs typeface="Lucida Sans Unicode"/>
              </a:rPr>
              <a:t> </a:t>
            </a:r>
            <a:r>
              <a:rPr dirty="0" sz="850" spc="-65">
                <a:latin typeface="Lucida Sans Unicode"/>
                <a:cs typeface="Lucida Sans Unicode"/>
              </a:rPr>
              <a:t>Incantif}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1805731" y="3214567"/>
            <a:ext cx="2977515" cy="204660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38100" marR="1280795" indent="35560">
              <a:lnSpc>
                <a:spcPct val="145400"/>
              </a:lnSpc>
              <a:spcBef>
                <a:spcPts val="160"/>
              </a:spcBef>
            </a:pPr>
            <a:r>
              <a:rPr dirty="0" sz="850" spc="-75">
                <a:latin typeface="Lucida Sans Unicode"/>
                <a:cs typeface="Lucida Sans Unicode"/>
              </a:rPr>
              <a:t>Behnja</a:t>
            </a:r>
            <a:r>
              <a:rPr dirty="0" sz="850" spc="-40">
                <a:latin typeface="Lucida Sans Unicode"/>
                <a:cs typeface="Lucida Sans Unicode"/>
              </a:rPr>
              <a:t> </a:t>
            </a:r>
            <a:r>
              <a:rPr dirty="0" sz="850" spc="-105">
                <a:latin typeface="Lucida Sans Unicode"/>
                <a:cs typeface="Lucida Sans Unicode"/>
              </a:rPr>
              <a:t>Barang</a:t>
            </a:r>
            <a:r>
              <a:rPr dirty="0" sz="850" spc="-35">
                <a:latin typeface="Lucida Sans Unicode"/>
                <a:cs typeface="Lucida Sans Unicode"/>
              </a:rPr>
              <a:t> </a:t>
            </a:r>
            <a:r>
              <a:rPr dirty="0" sz="850" spc="-105">
                <a:latin typeface="Lucida Sans Unicode"/>
                <a:cs typeface="Lucida Sans Unicode"/>
              </a:rPr>
              <a:t>dan</a:t>
            </a:r>
            <a:r>
              <a:rPr dirty="0" sz="850" spc="50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Java </a:t>
            </a:r>
            <a:r>
              <a:rPr dirty="0" sz="800" spc="-85">
                <a:latin typeface="Lucida Sans Unicode"/>
                <a:cs typeface="Lucida Sans Unicode"/>
              </a:rPr>
              <a:t>Penyel6nggaraen</a:t>
            </a:r>
            <a:r>
              <a:rPr dirty="0" sz="800" spc="-75">
                <a:latin typeface="Lucida Sans Unicode"/>
                <a:cs typeface="Lucida Sans Unicode"/>
              </a:rPr>
              <a:t> Deaa</a:t>
            </a:r>
            <a:r>
              <a:rPr dirty="0" sz="800" spc="60">
                <a:latin typeface="Lucida Sans Unicode"/>
                <a:cs typeface="Lucida Sans Unicode"/>
              </a:rPr>
              <a:t> </a:t>
            </a:r>
            <a:r>
              <a:rPr dirty="0" sz="800" spc="-65">
                <a:latin typeface="Lucida Sans Unicode"/>
                <a:cs typeface="Lucida Sans Unicode"/>
              </a:rPr>
              <a:t>Siaga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-55">
                <a:latin typeface="Lucida Sans Unicode"/>
                <a:cs typeface="Lucida Sans Unicode"/>
              </a:rPr>
              <a:t>Kesehalsn</a:t>
            </a:r>
            <a:r>
              <a:rPr dirty="0" sz="800" spc="500">
                <a:latin typeface="Lucida Sans Unicode"/>
                <a:cs typeface="Lucida Sans Unicode"/>
              </a:rPr>
              <a:t> </a:t>
            </a:r>
            <a:r>
              <a:rPr dirty="0" sz="850" spc="-95">
                <a:latin typeface="Lucida Sans Unicode"/>
                <a:cs typeface="Lucida Sans Unicode"/>
              </a:rPr>
              <a:t>Belanja</a:t>
            </a:r>
            <a:r>
              <a:rPr dirty="0" sz="850" spc="-15">
                <a:latin typeface="Lucida Sans Unicode"/>
                <a:cs typeface="Lucida Sans Unicode"/>
              </a:rPr>
              <a:t> </a:t>
            </a:r>
            <a:r>
              <a:rPr dirty="0" sz="850" spc="-75">
                <a:latin typeface="Lucida Sans Unicode"/>
                <a:cs typeface="Lucida Sans Unicode"/>
              </a:rPr>
              <a:t>Bararg</a:t>
            </a:r>
            <a:r>
              <a:rPr dirty="0" sz="850" spc="-40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dan</a:t>
            </a:r>
            <a:r>
              <a:rPr dirty="0" sz="850" spc="15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Jesa</a:t>
            </a:r>
            <a:endParaRPr sz="850">
              <a:latin typeface="Lucida Sans Unicode"/>
              <a:cs typeface="Lucida Sans Unicode"/>
            </a:endParaRPr>
          </a:p>
          <a:p>
            <a:pPr marL="89535" marR="713105" indent="-45720">
              <a:lnSpc>
                <a:spcPct val="145000"/>
              </a:lnSpc>
              <a:spcBef>
                <a:spcPts val="65"/>
              </a:spcBef>
            </a:pPr>
            <a:r>
              <a:rPr dirty="0" sz="800" spc="-80">
                <a:latin typeface="Lucida Sans Unicode"/>
                <a:cs typeface="Lucida Sans Unicode"/>
              </a:rPr>
              <a:t>Pembinaan</a:t>
            </a:r>
            <a:r>
              <a:rPr dirty="0" sz="800" spc="-50">
                <a:latin typeface="Lucida Sans Unicode"/>
                <a:cs typeface="Lucida Sans Unicode"/>
              </a:rPr>
              <a:t> </a:t>
            </a:r>
            <a:r>
              <a:rPr dirty="0" sz="800" spc="-45">
                <a:latin typeface="Lucida Sans Unicode"/>
                <a:cs typeface="Lucida Sans Unicode"/>
              </a:rPr>
              <a:t>Cerakan</a:t>
            </a:r>
            <a:r>
              <a:rPr dirty="0" sz="800" spc="335">
                <a:latin typeface="Lucida Sans Unicode"/>
                <a:cs typeface="Lucida Sans Unicode"/>
              </a:rPr>
              <a:t> </a:t>
            </a:r>
            <a:r>
              <a:rPr dirty="0" sz="800" spc="-75">
                <a:latin typeface="Lucida Sans Unicode"/>
                <a:cs typeface="Lucida Sans Unicode"/>
              </a:rPr>
              <a:t>lasyafskat</a:t>
            </a:r>
            <a:r>
              <a:rPr dirty="0" sz="800" spc="-80">
                <a:latin typeface="Lucida Sans Unicode"/>
                <a:cs typeface="Lucida Sans Unicode"/>
              </a:rPr>
              <a:t> </a:t>
            </a:r>
            <a:r>
              <a:rPr dirty="0" sz="800" spc="-105">
                <a:latin typeface="Lucida Sans Unicode"/>
                <a:cs typeface="Lucida Sans Unicode"/>
              </a:rPr>
              <a:t>Hldup </a:t>
            </a:r>
            <a:r>
              <a:rPr dirty="0" sz="800" spc="-50">
                <a:latin typeface="Lucida Sans Unicode"/>
                <a:cs typeface="Lucida Sans Unicode"/>
              </a:rPr>
              <a:t>Sehal(Germ3s)</a:t>
            </a:r>
            <a:r>
              <a:rPr dirty="0" sz="800" spc="500">
                <a:latin typeface="Lucida Sans Unicode"/>
                <a:cs typeface="Lucida Sans Unicode"/>
              </a:rPr>
              <a:t> </a:t>
            </a:r>
            <a:r>
              <a:rPr dirty="0" sz="800" spc="-65">
                <a:latin typeface="Lucida Sans Unicode"/>
                <a:cs typeface="Lucida Sans Unicode"/>
              </a:rPr>
              <a:t>Balenja</a:t>
            </a:r>
            <a:r>
              <a:rPr dirty="0" sz="800" spc="-15">
                <a:latin typeface="Lucida Sans Unicode"/>
                <a:cs typeface="Lucida Sans Unicode"/>
              </a:rPr>
              <a:t> </a:t>
            </a:r>
            <a:r>
              <a:rPr dirty="0" sz="800" spc="-70">
                <a:latin typeface="Lucida Sans Unicode"/>
                <a:cs typeface="Lucida Sans Unicode"/>
              </a:rPr>
              <a:t>Barang</a:t>
            </a:r>
            <a:r>
              <a:rPr dirty="0" sz="800" spc="-50">
                <a:latin typeface="Lucida Sans Unicode"/>
                <a:cs typeface="Lucida Sans Unicode"/>
              </a:rPr>
              <a:t> </a:t>
            </a:r>
            <a:r>
              <a:rPr dirty="0" sz="800" spc="-100">
                <a:latin typeface="Lucida Sans Unicode"/>
                <a:cs typeface="Lucida Sans Unicode"/>
              </a:rPr>
              <a:t>dan</a:t>
            </a:r>
            <a:r>
              <a:rPr dirty="0" sz="800" spc="70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Jasa</a:t>
            </a:r>
            <a:endParaRPr sz="800">
              <a:latin typeface="Lucida Sans Unicode"/>
              <a:cs typeface="Lucida Sans Unicode"/>
            </a:endParaRPr>
          </a:p>
          <a:p>
            <a:pPr marL="95885" marR="673735" indent="-43180">
              <a:lnSpc>
                <a:spcPct val="142500"/>
              </a:lnSpc>
              <a:spcBef>
                <a:spcPts val="70"/>
              </a:spcBef>
            </a:pPr>
            <a:r>
              <a:rPr dirty="0" sz="800" spc="-90">
                <a:latin typeface="Lucida Sans Unicode"/>
                <a:cs typeface="Lucida Sans Unicode"/>
              </a:rPr>
              <a:t>Rembarian</a:t>
            </a:r>
            <a:r>
              <a:rPr dirty="0" sz="800" spc="-5">
                <a:latin typeface="Lucida Sans Unicode"/>
                <a:cs typeface="Lucida Sans Unicode"/>
              </a:rPr>
              <a:t> </a:t>
            </a:r>
            <a:r>
              <a:rPr dirty="0" sz="800" spc="-95">
                <a:latin typeface="Lucida Sans Unicode"/>
                <a:cs typeface="Lucida Sans Unicode"/>
              </a:rPr>
              <a:t>makanan</a:t>
            </a:r>
            <a:r>
              <a:rPr dirty="0" sz="800" spc="5">
                <a:latin typeface="Lucida Sans Unicode"/>
                <a:cs typeface="Lucida Sans Unicode"/>
              </a:rPr>
              <a:t> </a:t>
            </a:r>
            <a:r>
              <a:rPr dirty="0" sz="800" spc="-110">
                <a:latin typeface="Lucida Sans Unicode"/>
                <a:cs typeface="Lucida Sans Unicode"/>
              </a:rPr>
              <a:t>tambahan</a:t>
            </a:r>
            <a:r>
              <a:rPr dirty="0" sz="800" spc="-45">
                <a:latin typeface="Lucida Sans Unicode"/>
                <a:cs typeface="Lucida Sans Unicode"/>
              </a:rPr>
              <a:t> </a:t>
            </a:r>
            <a:r>
              <a:rPr dirty="0" sz="800" spc="-120">
                <a:latin typeface="Lucida Sans Unicode"/>
                <a:cs typeface="Lucida Sans Unicode"/>
              </a:rPr>
              <a:t>untuk</a:t>
            </a:r>
            <a:r>
              <a:rPr dirty="0" sz="800" spc="-55">
                <a:latin typeface="Lucida Sans Unicode"/>
                <a:cs typeface="Lucida Sans Unicode"/>
              </a:rPr>
              <a:t> </a:t>
            </a:r>
            <a:r>
              <a:rPr dirty="0" sz="800" spc="-100">
                <a:latin typeface="Lucida Sans Unicode"/>
                <a:cs typeface="Lucida Sans Unicode"/>
              </a:rPr>
              <a:t>da5la/sitwa</a:t>
            </a:r>
            <a:r>
              <a:rPr dirty="0" sz="800" spc="95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PAU0 </a:t>
            </a:r>
            <a:r>
              <a:rPr dirty="0" sz="800" spc="-65">
                <a:latin typeface="Lucida Sans Unicode"/>
                <a:cs typeface="Lucida Sans Unicode"/>
              </a:rPr>
              <a:t>Belanja</a:t>
            </a:r>
            <a:r>
              <a:rPr dirty="0" sz="800" spc="-5">
                <a:latin typeface="Lucida Sans Unicode"/>
                <a:cs typeface="Lucida Sans Unicode"/>
              </a:rPr>
              <a:t> </a:t>
            </a:r>
            <a:r>
              <a:rPr dirty="0" sz="800" spc="-70">
                <a:latin typeface="Lucida Sans Unicode"/>
                <a:cs typeface="Lucida Sans Unicode"/>
              </a:rPr>
              <a:t>Barang</a:t>
            </a:r>
            <a:r>
              <a:rPr dirty="0" sz="800" spc="-100">
                <a:latin typeface="Lucida Sans Unicode"/>
                <a:cs typeface="Lucida Sans Unicode"/>
              </a:rPr>
              <a:t> </a:t>
            </a:r>
            <a:r>
              <a:rPr dirty="0" sz="800" spc="-75">
                <a:latin typeface="Lucida Sans Unicode"/>
                <a:cs typeface="Lucida Sans Unicode"/>
              </a:rPr>
              <a:t>dan</a:t>
            </a:r>
            <a:r>
              <a:rPr dirty="0" sz="800" spc="35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Jasa</a:t>
            </a:r>
            <a:endParaRPr sz="800">
              <a:latin typeface="Lucida Sans Unicode"/>
              <a:cs typeface="Lucida Sans Unicode"/>
            </a:endParaRPr>
          </a:p>
          <a:p>
            <a:pPr marL="58419">
              <a:lnSpc>
                <a:spcPct val="100000"/>
              </a:lnSpc>
              <a:spcBef>
                <a:spcPts val="480"/>
              </a:spcBef>
            </a:pPr>
            <a:r>
              <a:rPr dirty="0" sz="850" spc="-135">
                <a:latin typeface="Lucida Sans Unicode"/>
                <a:cs typeface="Lucida Sans Unicode"/>
              </a:rPr>
              <a:t>Lain-</a:t>
            </a:r>
            <a:r>
              <a:rPr dirty="0" sz="850" spc="-114">
                <a:latin typeface="Lucida Sans Unicode"/>
                <a:cs typeface="Lucida Sans Unicode"/>
              </a:rPr>
              <a:t>lain</a:t>
            </a:r>
            <a:r>
              <a:rPr dirty="0" sz="850" spc="-30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Kegiatan</a:t>
            </a:r>
            <a:r>
              <a:rPr dirty="0" sz="850" spc="-40">
                <a:latin typeface="Lucida Sans Unicode"/>
                <a:cs typeface="Lucida Sans Unicode"/>
              </a:rPr>
              <a:t> </a:t>
            </a:r>
            <a:r>
              <a:rPr dirty="0" sz="850" spc="-100">
                <a:latin typeface="Lucida Sans Unicode"/>
                <a:cs typeface="Lucida Sans Unicode"/>
              </a:rPr>
              <a:t>Sub</a:t>
            </a:r>
            <a:r>
              <a:rPr dirty="0" sz="850" spc="-70">
                <a:latin typeface="Lucida Sans Unicode"/>
                <a:cs typeface="Lucida Sans Unicode"/>
              </a:rPr>
              <a:t> </a:t>
            </a:r>
            <a:r>
              <a:rPr dirty="0" sz="850" spc="-165">
                <a:latin typeface="Lucida Sans Unicode"/>
                <a:cs typeface="Lucida Sans Unicode"/>
              </a:rPr>
              <a:t>B•dang</a:t>
            </a:r>
            <a:r>
              <a:rPr dirty="0" sz="850" spc="50"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Xesefiatan</a:t>
            </a:r>
            <a:endParaRPr sz="850">
              <a:latin typeface="Lucida Sans Unicode"/>
              <a:cs typeface="Lucida Sans Unicode"/>
            </a:endParaRPr>
          </a:p>
          <a:p>
            <a:pPr marL="105410">
              <a:lnSpc>
                <a:spcPct val="100000"/>
              </a:lnSpc>
              <a:spcBef>
                <a:spcPts val="445"/>
              </a:spcBef>
            </a:pPr>
            <a:r>
              <a:rPr dirty="0" sz="750" spc="-60">
                <a:latin typeface="Lucida Sans Unicode"/>
                <a:cs typeface="Lucida Sans Unicode"/>
              </a:rPr>
              <a:t>Belgn|a</a:t>
            </a:r>
            <a:r>
              <a:rPr dirty="0" sz="750" spc="60">
                <a:latin typeface="Lucida Sans Unicode"/>
                <a:cs typeface="Lucida Sans Unicode"/>
              </a:rPr>
              <a:t> </a:t>
            </a:r>
            <a:r>
              <a:rPr dirty="0" sz="750" spc="-60">
                <a:latin typeface="Lucida Sans Unicode"/>
                <a:cs typeface="Lucida Sans Unicode"/>
              </a:rPr>
              <a:t>Barang</a:t>
            </a:r>
            <a:r>
              <a:rPr dirty="0" sz="750" spc="-15">
                <a:latin typeface="Lucida Sans Unicode"/>
                <a:cs typeface="Lucida Sans Unicode"/>
              </a:rPr>
              <a:t> </a:t>
            </a:r>
            <a:r>
              <a:rPr dirty="0" sz="750" spc="-40">
                <a:latin typeface="Lucida Sans Unicode"/>
                <a:cs typeface="Lucida Sans Unicode"/>
              </a:rPr>
              <a:t>dan</a:t>
            </a:r>
            <a:r>
              <a:rPr dirty="0" sz="750" spc="-25">
                <a:latin typeface="Lucida Sans Unicode"/>
                <a:cs typeface="Lucida Sans Unicode"/>
              </a:rPr>
              <a:t> </a:t>
            </a:r>
            <a:r>
              <a:rPr dirty="0" sz="750" spc="-20">
                <a:latin typeface="Lucida Sans Unicode"/>
                <a:cs typeface="Lucida Sans Unicode"/>
              </a:rPr>
              <a:t>Jesa</a:t>
            </a:r>
            <a:endParaRPr sz="750">
              <a:latin typeface="Lucida Sans Unicode"/>
              <a:cs typeface="Lucida Sans Unicode"/>
            </a:endParaRPr>
          </a:p>
          <a:p>
            <a:pPr marL="65405" marR="30480" indent="-23495">
              <a:lnSpc>
                <a:spcPct val="127499"/>
              </a:lnSpc>
              <a:spcBef>
                <a:spcPts val="540"/>
              </a:spcBef>
            </a:pPr>
            <a:r>
              <a:rPr dirty="0" baseline="3472" sz="1200" spc="-60">
                <a:latin typeface="Lucida Sans Unicode"/>
                <a:cs typeface="Lucida Sans Unicode"/>
              </a:rPr>
              <a:t>Sub</a:t>
            </a:r>
            <a:r>
              <a:rPr dirty="0" baseline="3472" sz="1200" spc="-187">
                <a:latin typeface="Lucida Sans Unicode"/>
                <a:cs typeface="Lucida Sans Unicode"/>
              </a:rPr>
              <a:t> </a:t>
            </a:r>
            <a:r>
              <a:rPr dirty="0" baseline="6944" sz="1200">
                <a:latin typeface="Lucida Sans Unicode"/>
                <a:cs typeface="Lucida Sans Unicode"/>
              </a:rPr>
              <a:t>Bldan</a:t>
            </a:r>
            <a:r>
              <a:rPr dirty="0" sz="800">
                <a:latin typeface="Lucida Sans Unicode"/>
                <a:cs typeface="Lucida Sans Unicode"/>
              </a:rPr>
              <a:t>e</a:t>
            </a:r>
            <a:r>
              <a:rPr dirty="0" sz="800" spc="409">
                <a:latin typeface="Lucida Sans Unicode"/>
                <a:cs typeface="Lucida Sans Unicode"/>
              </a:rPr>
              <a:t> </a:t>
            </a:r>
            <a:r>
              <a:rPr dirty="0" sz="800" spc="-75">
                <a:latin typeface="Lucida Sans Unicode"/>
                <a:cs typeface="Lucida Sans Unicode"/>
              </a:rPr>
              <a:t>»+</a:t>
            </a:r>
            <a:r>
              <a:rPr dirty="0" baseline="6944" sz="1200" spc="-112">
                <a:latin typeface="Lucida Sans Unicode"/>
                <a:cs typeface="Lucida Sans Unicode"/>
              </a:rPr>
              <a:t>erjaan</a:t>
            </a:r>
            <a:r>
              <a:rPr dirty="0" baseline="3472" sz="1200" spc="-112">
                <a:latin typeface="Lucida Sans Unicode"/>
                <a:cs typeface="Lucida Sans Unicode"/>
              </a:rPr>
              <a:t>Umura</a:t>
            </a:r>
            <a:r>
              <a:rPr dirty="0" baseline="3472" sz="1200" spc="-44">
                <a:latin typeface="Lucida Sans Unicode"/>
                <a:cs typeface="Lucida Sans Unicode"/>
              </a:rPr>
              <a:t> </a:t>
            </a:r>
            <a:r>
              <a:rPr dirty="0" baseline="3472" sz="1200" spc="-112">
                <a:latin typeface="Lucida Sans Unicode"/>
                <a:cs typeface="Lucida Sans Unicode"/>
              </a:rPr>
              <a:t>dan</a:t>
            </a:r>
            <a:r>
              <a:rPr dirty="0" baseline="3472" sz="1200" spc="-187">
                <a:latin typeface="Lucida Sans Unicode"/>
                <a:cs typeface="Lucida Sans Unicode"/>
              </a:rPr>
              <a:t> </a:t>
            </a:r>
            <a:r>
              <a:rPr dirty="0" baseline="3472" sz="1200" spc="-82">
                <a:latin typeface="Lucida Sans Unicode"/>
                <a:cs typeface="Lucida Sans Unicode"/>
              </a:rPr>
              <a:t>Penałaan</a:t>
            </a:r>
            <a:r>
              <a:rPr dirty="0" baseline="3472" sz="1200" spc="-202">
                <a:latin typeface="Lucida Sans Unicode"/>
                <a:cs typeface="Lucida Sans Unicode"/>
              </a:rPr>
              <a:t> </a:t>
            </a:r>
            <a:r>
              <a:rPr dirty="0" baseline="3472" sz="1200" spc="-15">
                <a:latin typeface="Lucida Sans Unicode"/>
                <a:cs typeface="Lucida Sans Unicode"/>
              </a:rPr>
              <a:t>Ruang </a:t>
            </a:r>
            <a:r>
              <a:rPr dirty="0" sz="800" spc="-105">
                <a:latin typeface="Lucida Sans Unicode"/>
                <a:cs typeface="Lucida Sans Unicode"/>
              </a:rPr>
              <a:t>Pembangunan/Rał\ab¥łtasI/Peningkatan/Pengerasan</a:t>
            </a:r>
            <a:r>
              <a:rPr dirty="0" sz="800" spc="90">
                <a:latin typeface="Lucida Sans Unicode"/>
                <a:cs typeface="Lucida Sans Unicode"/>
              </a:rPr>
              <a:t> </a:t>
            </a:r>
            <a:r>
              <a:rPr dirty="0" sz="800" spc="-65">
                <a:latin typeface="Lucida Sans Unicode"/>
                <a:cs typeface="Lucida Sans Unicode"/>
              </a:rPr>
              <a:t>Jalan</a:t>
            </a:r>
            <a:r>
              <a:rPr dirty="0" sz="800" spc="-20">
                <a:latin typeface="Lucida Sans Unicode"/>
                <a:cs typeface="Lucida Sans Unicode"/>
              </a:rPr>
              <a:t> </a:t>
            </a:r>
            <a:r>
              <a:rPr dirty="0" sz="800" spc="-114">
                <a:latin typeface="Lucida Sans Unicode"/>
                <a:cs typeface="Lucida Sans Unicode"/>
              </a:rPr>
              <a:t>Li8aha</a:t>
            </a:r>
            <a:r>
              <a:rPr dirty="0" sz="800" spc="185">
                <a:latin typeface="Lucida Sans Unicode"/>
                <a:cs typeface="Lucida Sans Unicode"/>
              </a:rPr>
              <a:t> </a:t>
            </a:r>
            <a:r>
              <a:rPr dirty="0" sz="800" spc="-80">
                <a:latin typeface="Lucida Sans Unicode"/>
                <a:cs typeface="Lucida Sans Unicode"/>
              </a:rPr>
              <a:t>Tani</a:t>
            </a:r>
            <a:r>
              <a:rPr dirty="0" sz="800" spc="20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")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1913433" y="5396997"/>
            <a:ext cx="10191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5">
                <a:latin typeface="Lucida Sans Unicode"/>
                <a:cs typeface="Lucida Sans Unicode"/>
              </a:rPr>
              <a:t>Belanja</a:t>
            </a:r>
            <a:r>
              <a:rPr dirty="0" sz="800" spc="-15">
                <a:latin typeface="Lucida Sans Unicode"/>
                <a:cs typeface="Lucida Sans Unicode"/>
              </a:rPr>
              <a:t> </a:t>
            </a:r>
            <a:r>
              <a:rPr dirty="0" sz="800" spc="-70">
                <a:latin typeface="Lucida Sans Unicode"/>
                <a:cs typeface="Lucida Sans Unicode"/>
              </a:rPr>
              <a:t>Barang </a:t>
            </a:r>
            <a:r>
              <a:rPr dirty="0" sz="800" spc="-90">
                <a:latin typeface="Lucida Sans Unicode"/>
                <a:cs typeface="Lucida Sans Unicode"/>
              </a:rPr>
              <a:t>dan</a:t>
            </a:r>
            <a:r>
              <a:rPr dirty="0" sz="800" spc="75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Jasa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1152221" y="6163641"/>
            <a:ext cx="250190" cy="92075"/>
          </a:xfrm>
          <a:prstGeom prst="rect">
            <a:avLst/>
          </a:prstGeom>
          <a:solidFill>
            <a:srgbClr val="EDEDED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20"/>
              </a:lnSpc>
            </a:pPr>
            <a:r>
              <a:rPr dirty="0" sz="750" spc="-80">
                <a:latin typeface="Lucida Sans Unicode"/>
                <a:cs typeface="Lucida Sans Unicode"/>
              </a:rPr>
              <a:t>2.8.99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1505917" y="6137986"/>
            <a:ext cx="18478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30">
                <a:latin typeface="Lucida Sans Unicode"/>
                <a:cs typeface="Lucida Sans Unicode"/>
              </a:rPr>
              <a:t>5.3.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1929267" y="6137986"/>
            <a:ext cx="57785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60">
                <a:latin typeface="Lucida Sans Unicode"/>
                <a:cs typeface="Lucida Sans Unicode"/>
              </a:rPr>
              <a:t>Belan}a</a:t>
            </a:r>
            <a:r>
              <a:rPr dirty="0" sz="750" spc="-5">
                <a:latin typeface="Lucida Sans Unicode"/>
                <a:cs typeface="Lucida Sans Unicode"/>
              </a:rPr>
              <a:t> </a:t>
            </a:r>
            <a:r>
              <a:rPr dirty="0" sz="750" spc="-55">
                <a:latin typeface="Lucida Sans Unicode"/>
                <a:cs typeface="Lucida Sans Unicode"/>
              </a:rPr>
              <a:t>Modal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1874399" y="5772191"/>
            <a:ext cx="257873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60">
                <a:latin typeface="Lucida Sans Unicode"/>
                <a:cs typeface="Lucida Sans Unicode"/>
              </a:rPr>
              <a:t>Laln4ain</a:t>
            </a:r>
            <a:r>
              <a:rPr dirty="0" sz="750" spc="-45">
                <a:latin typeface="Lucida Sans Unicode"/>
                <a:cs typeface="Lucida Sans Unicode"/>
              </a:rPr>
              <a:t> </a:t>
            </a:r>
            <a:r>
              <a:rPr dirty="0" sz="750" spc="-55">
                <a:latin typeface="Lucida Sans Unicode"/>
                <a:cs typeface="Lucida Sans Unicode"/>
              </a:rPr>
              <a:t>Kegiatan</a:t>
            </a:r>
            <a:r>
              <a:rPr dirty="0" sz="750" spc="-5">
                <a:latin typeface="Lucida Sans Unicode"/>
                <a:cs typeface="Lucida Sans Unicode"/>
              </a:rPr>
              <a:t> </a:t>
            </a:r>
            <a:r>
              <a:rPr dirty="0" sz="750" spc="-35">
                <a:latin typeface="Lucida Sans Unicode"/>
                <a:cs typeface="Lucida Sans Unicode"/>
              </a:rPr>
              <a:t>Sub</a:t>
            </a:r>
            <a:r>
              <a:rPr dirty="0" sz="750" spc="-55">
                <a:latin typeface="Lucida Sans Unicode"/>
                <a:cs typeface="Lucida Sans Unicode"/>
              </a:rPr>
              <a:t> </a:t>
            </a:r>
            <a:r>
              <a:rPr dirty="0" sz="750" spc="-50">
                <a:latin typeface="Lucida Sans Unicode"/>
                <a:cs typeface="Lucida Sans Unicode"/>
              </a:rPr>
              <a:t>Bklang</a:t>
            </a:r>
            <a:r>
              <a:rPr dirty="0" sz="750" spc="-45">
                <a:latin typeface="Lucida Sans Unicode"/>
                <a:cs typeface="Lucida Sans Unicode"/>
              </a:rPr>
              <a:t> </a:t>
            </a:r>
            <a:r>
              <a:rPr dirty="0" sz="750" spc="-55">
                <a:latin typeface="Lucida Sans Unicode"/>
                <a:cs typeface="Lucida Sans Unicode"/>
              </a:rPr>
              <a:t>Pakeqaan</a:t>
            </a:r>
            <a:r>
              <a:rPr dirty="0" sz="750" spc="-25">
                <a:latin typeface="Lucida Sans Unicode"/>
                <a:cs typeface="Lucida Sans Unicode"/>
              </a:rPr>
              <a:t> </a:t>
            </a:r>
            <a:r>
              <a:rPr dirty="0" sz="750" spc="-105">
                <a:latin typeface="Lucida Sans Unicode"/>
                <a:cs typeface="Lucida Sans Unicode"/>
              </a:rPr>
              <a:t>Lfmum</a:t>
            </a:r>
            <a:r>
              <a:rPr dirty="0" sz="750" spc="5">
                <a:latin typeface="Lucida Sans Unicode"/>
                <a:cs typeface="Lucida Sans Unicode"/>
              </a:rPr>
              <a:t> </a:t>
            </a:r>
            <a:r>
              <a:rPr dirty="0" sz="750" spc="-80">
                <a:latin typeface="Lucida Sans Unicode"/>
                <a:cs typeface="Lucida Sans Unicode"/>
              </a:rPr>
              <a:t>dan</a:t>
            </a:r>
            <a:r>
              <a:rPr dirty="0" sz="750" spc="10">
                <a:latin typeface="Lucida Sans Unicode"/>
                <a:cs typeface="Lucida Sans Unicode"/>
              </a:rPr>
              <a:t> </a:t>
            </a:r>
            <a:r>
              <a:rPr dirty="0" sz="750" spc="-60">
                <a:latin typeface="Lucida Sans Unicode"/>
                <a:cs typeface="Lucida Sans Unicode"/>
              </a:rPr>
              <a:t>Tate</a:t>
            </a:r>
            <a:r>
              <a:rPr dirty="0" sz="750" spc="-95">
                <a:latin typeface="Lucida Sans Unicode"/>
                <a:cs typeface="Lucida Sans Unicode"/>
              </a:rPr>
              <a:t> </a:t>
            </a:r>
            <a:r>
              <a:rPr dirty="0" sz="750" spc="-10">
                <a:latin typeface="Lucida Sans Unicode"/>
                <a:cs typeface="Lucida Sans Unicode"/>
              </a:rPr>
              <a:t>Ruang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1152423" y="6277953"/>
            <a:ext cx="252729" cy="37338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800" spc="-25">
                <a:latin typeface="Lucida Sans Unicode"/>
                <a:cs typeface="Lucida Sans Unicode"/>
              </a:rPr>
              <a:t>24.</a:t>
            </a:r>
            <a:endParaRPr sz="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800" spc="-85">
                <a:latin typeface="Lucida Sans Unicode"/>
                <a:cs typeface="Lucida Sans Unicode"/>
              </a:rPr>
              <a:t>2.4.0t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1164629" y="6793368"/>
            <a:ext cx="24892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80" i="1">
                <a:latin typeface="Arial"/>
                <a:cs typeface="Arial"/>
              </a:rPr>
              <a:t>Z-</a:t>
            </a:r>
            <a:r>
              <a:rPr dirty="0" sz="750" spc="-65" i="1">
                <a:latin typeface="Arial"/>
                <a:cs typeface="Arial"/>
              </a:rPr>
              <a:t>^-</a:t>
            </a:r>
            <a:r>
              <a:rPr dirty="0" sz="750" spc="-40" i="1">
                <a:latin typeface="Arial"/>
                <a:cs typeface="Arial"/>
              </a:rPr>
              <a:t>04</a:t>
            </a:r>
            <a:endParaRPr sz="750">
              <a:latin typeface="Arial"/>
              <a:cs typeface="Arial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1530303" y="6793368"/>
            <a:ext cx="17399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60">
                <a:latin typeface="Lucida Sans Unicode"/>
                <a:cs typeface="Lucida Sans Unicode"/>
              </a:rPr>
              <a:t>5.2.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1863081" y="6311485"/>
            <a:ext cx="2985770" cy="62166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800" spc="-30">
                <a:latin typeface="Lucida Sans Unicode"/>
                <a:cs typeface="Lucida Sans Unicode"/>
              </a:rPr>
              <a:t>Suh</a:t>
            </a:r>
            <a:r>
              <a:rPr dirty="0" sz="800" spc="-105">
                <a:latin typeface="Lucida Sans Unicode"/>
                <a:cs typeface="Lucida Sans Unicode"/>
              </a:rPr>
              <a:t> </a:t>
            </a:r>
            <a:r>
              <a:rPr dirty="0" sz="800" spc="-70">
                <a:latin typeface="Lucida Sans Unicode"/>
                <a:cs typeface="Lucida Sans Unicode"/>
              </a:rPr>
              <a:t>Bldang</a:t>
            </a:r>
            <a:r>
              <a:rPr dirty="0" sz="800" spc="-55">
                <a:latin typeface="Lucida Sans Unicode"/>
                <a:cs typeface="Lucida Sans Unicode"/>
              </a:rPr>
              <a:t> Kawacan</a:t>
            </a:r>
            <a:r>
              <a:rPr dirty="0" sz="800" spc="-30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Pamuk1man</a:t>
            </a:r>
            <a:endParaRPr sz="800">
              <a:latin typeface="Lucida Sans Unicode"/>
              <a:cs typeface="Lucida Sans Unicode"/>
            </a:endParaRPr>
          </a:p>
          <a:p>
            <a:pPr marL="47625">
              <a:lnSpc>
                <a:spcPts val="915"/>
              </a:lnSpc>
              <a:spcBef>
                <a:spcPts val="315"/>
              </a:spcBef>
            </a:pPr>
            <a:r>
              <a:rPr dirty="0" sz="800" spc="-130">
                <a:latin typeface="Lucida Sans Unicode"/>
                <a:cs typeface="Lucida Sans Unicode"/>
              </a:rPr>
              <a:t>Dukungan</a:t>
            </a:r>
            <a:r>
              <a:rPr dirty="0" sz="800" spc="15">
                <a:latin typeface="Lucida Sans Unicode"/>
                <a:cs typeface="Lucida Sans Unicode"/>
              </a:rPr>
              <a:t> </a:t>
            </a:r>
            <a:r>
              <a:rPr dirty="0" sz="800" spc="-85">
                <a:latin typeface="Lucida Sans Unicode"/>
                <a:cs typeface="Lucida Sans Unicode"/>
              </a:rPr>
              <a:t>Pełaxaanaan</a:t>
            </a:r>
            <a:r>
              <a:rPr dirty="0" sz="800" spc="50">
                <a:latin typeface="Lucida Sans Unicode"/>
                <a:cs typeface="Lucida Sans Unicode"/>
              </a:rPr>
              <a:t> </a:t>
            </a:r>
            <a:r>
              <a:rPr dirty="0" sz="800" spc="-95">
                <a:latin typeface="Lucida Sans Unicode"/>
                <a:cs typeface="Lucida Sans Unicode"/>
              </a:rPr>
              <a:t>Program</a:t>
            </a:r>
            <a:r>
              <a:rPr dirty="0" sz="800" spc="-10">
                <a:latin typeface="Lucida Sans Unicode"/>
                <a:cs typeface="Lucida Sans Unicode"/>
              </a:rPr>
              <a:t> </a:t>
            </a:r>
            <a:r>
              <a:rPr dirty="0" sz="800" spc="-100">
                <a:latin typeface="Lucida Sans Unicode"/>
                <a:cs typeface="Lucida Sans Unicode"/>
              </a:rPr>
              <a:t>Pembangpnan/RehabRumah</a:t>
            </a:r>
            <a:r>
              <a:rPr dirty="0" sz="800" spc="45">
                <a:latin typeface="Lucida Sans Unicode"/>
                <a:cs typeface="Lucida Sans Unicode"/>
              </a:rPr>
              <a:t> </a:t>
            </a:r>
            <a:r>
              <a:rPr dirty="0" sz="800" spc="-114">
                <a:latin typeface="Lucida Sans Unicode"/>
                <a:cs typeface="Lucida Sans Unicode"/>
              </a:rPr>
              <a:t>Tid8k</a:t>
            </a:r>
            <a:r>
              <a:rPr dirty="0" sz="800" spc="-100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Laye</a:t>
            </a:r>
            <a:endParaRPr sz="800">
              <a:latin typeface="Lucida Sans Unicode"/>
              <a:cs typeface="Lucida Sans Unicode"/>
            </a:endParaRPr>
          </a:p>
          <a:p>
            <a:pPr marL="48260">
              <a:lnSpc>
                <a:spcPts val="795"/>
              </a:lnSpc>
            </a:pPr>
            <a:r>
              <a:rPr dirty="0" sz="700" spc="-10">
                <a:latin typeface="Lucida Sans Unicode"/>
                <a:cs typeface="Lucida Sans Unicode"/>
              </a:rPr>
              <a:t>k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sz="700" spc="-40">
                <a:latin typeface="Lucida Sans Unicode"/>
                <a:cs typeface="Lucida Sans Unicode"/>
              </a:rPr>
              <a:t>Płuni</a:t>
            </a:r>
            <a:r>
              <a:rPr dirty="0" sz="700" spc="-10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GAd¢lH</a:t>
            </a:r>
            <a:endParaRPr sz="700">
              <a:latin typeface="Lucida Sans Unicode"/>
              <a:cs typeface="Lucida Sans Unicode"/>
            </a:endParaRPr>
          </a:p>
          <a:p>
            <a:pPr marL="90805">
              <a:lnSpc>
                <a:spcPct val="100000"/>
              </a:lnSpc>
              <a:spcBef>
                <a:spcPts val="500"/>
              </a:spcBef>
            </a:pPr>
            <a:r>
              <a:rPr dirty="0" sz="750" spc="-90">
                <a:latin typeface="Lucida Sans Unicode"/>
                <a:cs typeface="Lucida Sans Unicode"/>
              </a:rPr>
              <a:t>Bela/\t•</a:t>
            </a:r>
            <a:r>
              <a:rPr dirty="0" sz="750" spc="-130">
                <a:latin typeface="Lucida Sans Unicode"/>
                <a:cs typeface="Lucida Sans Unicode"/>
              </a:rPr>
              <a:t> </a:t>
            </a:r>
            <a:r>
              <a:rPr dirty="0" sz="750" spc="-55">
                <a:latin typeface="Lucida Sans Unicode"/>
                <a:cs typeface="Lucida Sans Unicode"/>
              </a:rPr>
              <a:t>Berang</a:t>
            </a:r>
            <a:r>
              <a:rPr dirty="0" sz="750" spc="-75">
                <a:latin typeface="Lucida Sans Unicode"/>
                <a:cs typeface="Lucida Sans Unicode"/>
              </a:rPr>
              <a:t> </a:t>
            </a:r>
            <a:r>
              <a:rPr dirty="0" sz="750" spc="-40">
                <a:latin typeface="Lucida Sans Unicode"/>
                <a:cs typeface="Lucida Sans Unicode"/>
              </a:rPr>
              <a:t>dan</a:t>
            </a:r>
            <a:r>
              <a:rPr dirty="0" sz="750" spc="45">
                <a:latin typeface="Lucida Sans Unicode"/>
                <a:cs typeface="Lucida Sans Unicode"/>
              </a:rPr>
              <a:t> </a:t>
            </a:r>
            <a:r>
              <a:rPr dirty="0" sz="750" spc="-20">
                <a:latin typeface="Lucida Sans Unicode"/>
                <a:cs typeface="Lucida Sans Unicode"/>
              </a:rPr>
              <a:t>Jasa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1150539" y="7131474"/>
            <a:ext cx="554355" cy="90043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35560">
              <a:lnSpc>
                <a:spcPct val="100000"/>
              </a:lnSpc>
              <a:spcBef>
                <a:spcPts val="555"/>
              </a:spcBef>
            </a:pPr>
            <a:r>
              <a:rPr dirty="0" sz="800" spc="-25">
                <a:latin typeface="Lucida Sans Unicode"/>
                <a:cs typeface="Lucida Sans Unicode"/>
              </a:rPr>
              <a:t>8•</a:t>
            </a:r>
            <a:endParaRPr sz="800">
              <a:latin typeface="Lucida Sans Unicode"/>
              <a:cs typeface="Lucida Sans Unicode"/>
            </a:endParaRPr>
          </a:p>
          <a:p>
            <a:pPr marL="23495">
              <a:lnSpc>
                <a:spcPct val="100000"/>
              </a:lnSpc>
              <a:spcBef>
                <a:spcPts val="455"/>
              </a:spcBef>
            </a:pPr>
            <a:r>
              <a:rPr dirty="0" sz="800">
                <a:latin typeface="Lucida Sans Unicode"/>
                <a:cs typeface="Lucida Sans Unicode"/>
              </a:rPr>
              <a:t>*</a:t>
            </a:r>
            <a:r>
              <a:rPr dirty="0" sz="800" spc="-35">
                <a:latin typeface="Lucida Sans Unicode"/>
                <a:cs typeface="Lucida Sans Unicode"/>
              </a:rPr>
              <a:t> </a:t>
            </a:r>
            <a:r>
              <a:rPr dirty="0" sz="800" spc="-175">
                <a:latin typeface="Lucida Sans Unicode"/>
                <a:cs typeface="Lucida Sans Unicode"/>
              </a:rPr>
              <a:t>^-</a:t>
            </a:r>
            <a:r>
              <a:rPr dirty="0" sz="800" spc="-25">
                <a:latin typeface="Lucida Sans Unicode"/>
                <a:cs typeface="Lucida Sans Unicode"/>
              </a:rPr>
              <a:t>*+</a:t>
            </a:r>
            <a:endParaRPr sz="800">
              <a:latin typeface="Lucida Sans Unicode"/>
              <a:cs typeface="Lucida Sans Unicode"/>
            </a:endParaRPr>
          </a:p>
          <a:p>
            <a:pPr marL="18415">
              <a:lnSpc>
                <a:spcPct val="100000"/>
              </a:lnSpc>
              <a:spcBef>
                <a:spcPts val="265"/>
              </a:spcBef>
            </a:pPr>
            <a:r>
              <a:rPr dirty="0" sz="800" spc="-45">
                <a:latin typeface="Lucida Sans Unicode"/>
                <a:cs typeface="Lucida Sans Unicode"/>
              </a:rPr>
              <a:t>3.8.82</a:t>
            </a:r>
            <a:r>
              <a:rPr dirty="0" sz="800" spc="409">
                <a:latin typeface="Lucida Sans Unicode"/>
                <a:cs typeface="Lucida Sans Unicode"/>
              </a:rPr>
              <a:t> </a:t>
            </a:r>
            <a:r>
              <a:rPr dirty="0" sz="800" spc="-55">
                <a:latin typeface="Lucida Sans Unicode"/>
                <a:cs typeface="Lucida Sans Unicode"/>
              </a:rPr>
              <a:t>3.z,</a:t>
            </a:r>
            <a:endParaRPr sz="800">
              <a:latin typeface="Lucida Sans Unicode"/>
              <a:cs typeface="Lucida Sans Unicode"/>
            </a:endParaRPr>
          </a:p>
          <a:p>
            <a:pPr marL="18415">
              <a:lnSpc>
                <a:spcPct val="100000"/>
              </a:lnSpc>
              <a:spcBef>
                <a:spcPts val="480"/>
              </a:spcBef>
            </a:pPr>
            <a:r>
              <a:rPr dirty="0" sz="800" spc="-10">
                <a:latin typeface="Lucida Sans Unicode"/>
                <a:cs typeface="Lucida Sans Unicode"/>
              </a:rPr>
              <a:t>3.2.90</a:t>
            </a:r>
            <a:endParaRPr sz="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800" spc="-10">
                <a:latin typeface="Lucida Sans Unicode"/>
                <a:cs typeface="Lucida Sans Unicode"/>
              </a:rPr>
              <a:t>3</a:t>
            </a:r>
            <a:r>
              <a:rPr dirty="0" sz="800" spc="-125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Z.98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1529530" y="7884401"/>
            <a:ext cx="17399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0">
                <a:latin typeface="Lucida Sans Unicode"/>
                <a:cs typeface="Lucida Sans Unicode"/>
              </a:rPr>
              <a:t>5,2.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1878322" y="7131474"/>
            <a:ext cx="2402205" cy="111696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800" spc="-40">
                <a:latin typeface="Lucida Sans Unicode"/>
                <a:cs typeface="Lucida Sans Unicode"/>
              </a:rPr>
              <a:t>Sub</a:t>
            </a:r>
            <a:r>
              <a:rPr dirty="0" sz="800" spc="-70">
                <a:latin typeface="Lucida Sans Unicode"/>
                <a:cs typeface="Lucida Sans Unicode"/>
              </a:rPr>
              <a:t> Bloang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-85">
                <a:latin typeface="Lucida Sans Unicode"/>
                <a:cs typeface="Lucida Sans Unicode"/>
              </a:rPr>
              <a:t>X8budeyaan</a:t>
            </a:r>
            <a:r>
              <a:rPr dirty="0" sz="800" spc="-10">
                <a:latin typeface="Lucida Sans Unicode"/>
                <a:cs typeface="Lucida Sans Unicode"/>
              </a:rPr>
              <a:t> </a:t>
            </a:r>
            <a:r>
              <a:rPr dirty="0" sz="800" spc="-45">
                <a:latin typeface="Lucida Sans Unicode"/>
                <a:cs typeface="Lucida Sans Unicode"/>
              </a:rPr>
              <a:t>aan</a:t>
            </a:r>
            <a:r>
              <a:rPr dirty="0" sz="800" spc="-60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Xeegamaan</a:t>
            </a:r>
            <a:endParaRPr sz="800">
              <a:latin typeface="Lucida Sans Unicode"/>
              <a:cs typeface="Lucida Sans Unicode"/>
            </a:endParaRPr>
          </a:p>
          <a:p>
            <a:pPr marL="83820" marR="262890" indent="-36830">
              <a:lnSpc>
                <a:spcPct val="127499"/>
              </a:lnSpc>
              <a:spcBef>
                <a:spcPts val="190"/>
              </a:spcBef>
            </a:pPr>
            <a:r>
              <a:rPr dirty="0" sz="800" spc="-100">
                <a:latin typeface="Lucida Sans Unicode"/>
                <a:cs typeface="Lucida Sans Unicode"/>
              </a:rPr>
              <a:t>PaIak68nd*n</a:t>
            </a:r>
            <a:r>
              <a:rPr dirty="0" sz="800" spc="15">
                <a:latin typeface="Lucida Sans Unicode"/>
                <a:cs typeface="Lucida Sans Unicode"/>
              </a:rPr>
              <a:t> </a:t>
            </a:r>
            <a:r>
              <a:rPr dirty="0" sz="800" spc="-95">
                <a:latin typeface="Lucida Sans Unicode"/>
                <a:cs typeface="Lucida Sans Unicode"/>
              </a:rPr>
              <a:t>upacara</a:t>
            </a:r>
            <a:r>
              <a:rPr dirty="0" sz="800" spc="-105">
                <a:latin typeface="Lucida Sans Unicode"/>
                <a:cs typeface="Lucida Sans Unicode"/>
              </a:rPr>
              <a:t> </a:t>
            </a:r>
            <a:r>
              <a:rPr dirty="0" sz="800" spc="-140">
                <a:latin typeface="Lucida Sans Unicode"/>
                <a:cs typeface="Lucida Sans Unicode"/>
              </a:rPr>
              <a:t>•a•z/</a:t>
            </a:r>
            <a:r>
              <a:rPr dirty="0" sz="800" spc="-100">
                <a:latin typeface="Lucida Sans Unicode"/>
                <a:cs typeface="Lucida Sans Unicode"/>
              </a:rPr>
              <a:t> </a:t>
            </a:r>
            <a:r>
              <a:rPr dirty="0" sz="800" spc="-114">
                <a:latin typeface="Lucida Sans Unicode"/>
                <a:cs typeface="Lucida Sans Unicode"/>
              </a:rPr>
              <a:t>r•di6i</a:t>
            </a:r>
            <a:r>
              <a:rPr dirty="0" sz="800" spc="-10">
                <a:latin typeface="Lucida Sans Unicode"/>
                <a:cs typeface="Lucida Sans Unicode"/>
              </a:rPr>
              <a:t> </a:t>
            </a:r>
            <a:r>
              <a:rPr dirty="0" sz="800" spc="-105">
                <a:latin typeface="Lucida Sans Unicode"/>
                <a:cs typeface="Lucida Sans Unicode"/>
              </a:rPr>
              <a:t>deerah</a:t>
            </a:r>
            <a:r>
              <a:rPr dirty="0" sz="800" spc="10">
                <a:latin typeface="Lucida Sans Unicode"/>
                <a:cs typeface="Lucida Sans Unicode"/>
              </a:rPr>
              <a:t> </a:t>
            </a:r>
            <a:r>
              <a:rPr dirty="0" sz="800" spc="-80">
                <a:latin typeface="Lucida Sans Unicode"/>
                <a:cs typeface="Lucida Sans Unicode"/>
              </a:rPr>
              <a:t>tI«gkai </a:t>
            </a:r>
            <a:r>
              <a:rPr dirty="0" sz="800" spc="-35">
                <a:latin typeface="Lucida Sans Unicode"/>
                <a:cs typeface="Lucida Sans Unicode"/>
              </a:rPr>
              <a:t>dasa </a:t>
            </a:r>
            <a:r>
              <a:rPr dirty="0" sz="800" spc="-90">
                <a:latin typeface="Lucida Sans Unicode"/>
                <a:cs typeface="Lucida Sans Unicode"/>
              </a:rPr>
              <a:t>BaJan|a</a:t>
            </a:r>
            <a:r>
              <a:rPr dirty="0" sz="800" spc="-25">
                <a:latin typeface="Lucida Sans Unicode"/>
                <a:cs typeface="Lucida Sans Unicode"/>
              </a:rPr>
              <a:t> </a:t>
            </a:r>
            <a:r>
              <a:rPr dirty="0" sz="800" spc="-80">
                <a:latin typeface="Lucida Sans Unicode"/>
                <a:cs typeface="Lucida Sans Unicode"/>
              </a:rPr>
              <a:t>Barang</a:t>
            </a:r>
            <a:r>
              <a:rPr dirty="0" sz="800" spc="-45">
                <a:latin typeface="Lucida Sans Unicode"/>
                <a:cs typeface="Lucida Sans Unicode"/>
              </a:rPr>
              <a:t> </a:t>
            </a:r>
            <a:r>
              <a:rPr dirty="0" sz="800" spc="-80">
                <a:solidFill>
                  <a:srgbClr val="030303"/>
                </a:solidFill>
                <a:latin typeface="Lucida Sans Unicode"/>
                <a:cs typeface="Lucida Sans Unicode"/>
              </a:rPr>
              <a:t>oan</a:t>
            </a:r>
            <a:r>
              <a:rPr dirty="0" sz="800" spc="60">
                <a:solidFill>
                  <a:srgbClr val="03030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Jaea</a:t>
            </a:r>
            <a:endParaRPr sz="800">
              <a:latin typeface="Lucida Sans Unicode"/>
              <a:cs typeface="Lucida Sans Unicode"/>
            </a:endParaRPr>
          </a:p>
          <a:p>
            <a:pPr marL="83820" marR="5080" indent="-36830">
              <a:lnSpc>
                <a:spcPct val="145000"/>
              </a:lnSpc>
              <a:spcBef>
                <a:spcPts val="50"/>
              </a:spcBef>
            </a:pPr>
            <a:r>
              <a:rPr dirty="0" sz="800" spc="-120">
                <a:latin typeface="Lucida Sans Unicode"/>
                <a:cs typeface="Lucida Sans Unicode"/>
              </a:rPr>
              <a:t>Lata-</a:t>
            </a:r>
            <a:r>
              <a:rPr dirty="0" sz="800" spc="-100">
                <a:latin typeface="Lucida Sans Unicode"/>
                <a:cs typeface="Lucida Sans Unicode"/>
              </a:rPr>
              <a:t>IaIn</a:t>
            </a:r>
            <a:r>
              <a:rPr dirty="0" sz="800" spc="-25">
                <a:latin typeface="Lucida Sans Unicode"/>
                <a:cs typeface="Lucida Sans Unicode"/>
              </a:rPr>
              <a:t> </a:t>
            </a:r>
            <a:r>
              <a:rPr dirty="0" sz="800" spc="-85">
                <a:latin typeface="Lucida Sans Unicode"/>
                <a:cs typeface="Lucida Sans Unicode"/>
              </a:rPr>
              <a:t>heglalan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-65">
                <a:latin typeface="Lucida Sans Unicode"/>
                <a:cs typeface="Lucida Sans Unicode"/>
              </a:rPr>
              <a:t>Sub</a:t>
            </a:r>
            <a:r>
              <a:rPr dirty="0" sz="800" spc="-70">
                <a:latin typeface="Lucida Sans Unicode"/>
                <a:cs typeface="Lucida Sans Unicode"/>
              </a:rPr>
              <a:t> </a:t>
            </a:r>
            <a:r>
              <a:rPr dirty="0" sz="800" spc="-100">
                <a:latin typeface="Lucida Sans Unicode"/>
                <a:cs typeface="Lucida Sans Unicode"/>
              </a:rPr>
              <a:t>Bldang</a:t>
            </a:r>
            <a:r>
              <a:rPr dirty="0" sz="800" spc="-40">
                <a:latin typeface="Lucida Sans Unicode"/>
                <a:cs typeface="Lucida Sans Unicode"/>
              </a:rPr>
              <a:t> </a:t>
            </a:r>
            <a:r>
              <a:rPr dirty="0" sz="800" spc="-100">
                <a:latin typeface="Lucida Sans Unicode"/>
                <a:cs typeface="Lucida Sans Unicode"/>
              </a:rPr>
              <a:t>Kabudayąan</a:t>
            </a:r>
            <a:r>
              <a:rPr dirty="0" sz="800" spc="-5">
                <a:latin typeface="Lucida Sans Unicode"/>
                <a:cs typeface="Lucida Sans Unicode"/>
              </a:rPr>
              <a:t> </a:t>
            </a:r>
            <a:r>
              <a:rPr dirty="0" sz="800" spc="-90">
                <a:latin typeface="Lucida Sans Unicode"/>
                <a:cs typeface="Lucida Sans Unicode"/>
              </a:rPr>
              <a:t>dan</a:t>
            </a:r>
            <a:r>
              <a:rPr dirty="0" sz="800" spc="-85">
                <a:latin typeface="Lucida Sans Unicode"/>
                <a:cs typeface="Lucida Sans Unicode"/>
              </a:rPr>
              <a:t> </a:t>
            </a:r>
            <a:r>
              <a:rPr dirty="0" sz="800" spc="-45">
                <a:latin typeface="Lucida Sans Unicode"/>
                <a:cs typeface="Lucida Sans Unicode"/>
              </a:rPr>
              <a:t>raagamaan </a:t>
            </a:r>
            <a:r>
              <a:rPr dirty="0" sz="800" spc="-100">
                <a:latin typeface="Lucida Sans Unicode"/>
                <a:cs typeface="Lucida Sans Unicode"/>
              </a:rPr>
              <a:t>Bolen|a</a:t>
            </a:r>
            <a:r>
              <a:rPr dirty="0" sz="800" spc="-30">
                <a:latin typeface="Lucida Sans Unicode"/>
                <a:cs typeface="Lucida Sans Unicode"/>
              </a:rPr>
              <a:t> </a:t>
            </a:r>
            <a:r>
              <a:rPr dirty="0" sz="800" spc="-80">
                <a:latin typeface="Lucida Sans Unicode"/>
                <a:cs typeface="Lucida Sans Unicode"/>
              </a:rPr>
              <a:t>Berang</a:t>
            </a:r>
            <a:r>
              <a:rPr dirty="0" sz="800" spc="-50">
                <a:latin typeface="Lucida Sans Unicode"/>
                <a:cs typeface="Lucida Sans Unicode"/>
              </a:rPr>
              <a:t> </a:t>
            </a:r>
            <a:r>
              <a:rPr dirty="0" sz="800" spc="-90">
                <a:latin typeface="Lucida Sans Unicode"/>
                <a:cs typeface="Lucida Sans Unicode"/>
              </a:rPr>
              <a:t>dan</a:t>
            </a:r>
            <a:r>
              <a:rPr dirty="0" sz="800" spc="50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Jasa</a:t>
            </a:r>
            <a:endParaRPr sz="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800" spc="-40">
                <a:latin typeface="Lucida Sans Unicode"/>
                <a:cs typeface="Lucida Sans Unicode"/>
              </a:rPr>
              <a:t>Sub</a:t>
            </a:r>
            <a:r>
              <a:rPr dirty="0" sz="800" spc="-80">
                <a:latin typeface="Lucida Sans Unicode"/>
                <a:cs typeface="Lucida Sans Unicode"/>
              </a:rPr>
              <a:t> </a:t>
            </a:r>
            <a:r>
              <a:rPr dirty="0" sz="800" spc="-55">
                <a:latin typeface="Lucida Sans Unicode"/>
                <a:cs typeface="Lucida Sans Unicode"/>
              </a:rPr>
              <a:t>Bidang</a:t>
            </a:r>
            <a:r>
              <a:rPr dirty="0" sz="800" spc="-110">
                <a:latin typeface="Lucida Sans Unicode"/>
                <a:cs typeface="Lucida Sans Unicode"/>
              </a:rPr>
              <a:t> </a:t>
            </a:r>
            <a:r>
              <a:rPr dirty="0" sz="800" spc="-80">
                <a:latin typeface="Lucida Sans Unicode"/>
                <a:cs typeface="Lucida Sans Unicode"/>
              </a:rPr>
              <a:t>Kapernudaan</a:t>
            </a:r>
            <a:r>
              <a:rPr dirty="0" sz="800" spc="55">
                <a:latin typeface="Lucida Sans Unicode"/>
                <a:cs typeface="Lucida Sans Unicode"/>
              </a:rPr>
              <a:t> </a:t>
            </a:r>
            <a:r>
              <a:rPr dirty="0" sz="800" spc="-75">
                <a:latin typeface="Lucida Sans Unicode"/>
                <a:cs typeface="Lucida Sans Unicode"/>
              </a:rPr>
              <a:t>dan</a:t>
            </a:r>
            <a:r>
              <a:rPr dirty="0" sz="800" spc="-6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Olahraga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5260014" y="768334"/>
            <a:ext cx="601345" cy="3575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425"/>
              </a:spcBef>
            </a:pPr>
            <a:r>
              <a:rPr dirty="0" sz="750" spc="-40" b="1">
                <a:latin typeface="Arial"/>
                <a:cs typeface="Arial"/>
              </a:rPr>
              <a:t>27.100.000,g0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850" spc="-165">
                <a:latin typeface="Lucida Sans Unicode"/>
                <a:cs typeface="Lucida Sans Unicode"/>
              </a:rPr>
              <a:t>15.£</a:t>
            </a:r>
            <a:r>
              <a:rPr dirty="0" sz="850" spc="75">
                <a:latin typeface="Lucida Sans Unicode"/>
                <a:cs typeface="Lucida Sans Unicode"/>
              </a:rPr>
              <a:t> </a:t>
            </a:r>
            <a:r>
              <a:rPr dirty="0" sz="850" spc="-125">
                <a:latin typeface="Lucida Sans Unicode"/>
                <a:cs typeface="Lucida Sans Unicode"/>
              </a:rPr>
              <a:t>XŁ000,0o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5254854" y="1266564"/>
            <a:ext cx="5962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95">
                <a:latin typeface="Lucida Sans Unicode"/>
                <a:cs typeface="Lucida Sans Unicode"/>
              </a:rPr>
              <a:t>10.600.000,IXt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5286556" y="1650395"/>
            <a:ext cx="57467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35">
                <a:latin typeface="Lucida Sans Unicode"/>
                <a:cs typeface="Lucida Sans Unicode"/>
              </a:rPr>
              <a:t>ł1.000.0</a:t>
            </a:r>
            <a:r>
              <a:rPr dirty="0" sz="850" spc="100">
                <a:latin typeface="Lucida Sans Unicode"/>
                <a:cs typeface="Lucida Sans Unicode"/>
              </a:rPr>
              <a:t> </a:t>
            </a:r>
            <a:r>
              <a:rPr dirty="0" sz="850" spc="-114">
                <a:latin typeface="Lucida Sans Unicode"/>
                <a:cs typeface="Lucida Sans Unicode"/>
              </a:rPr>
              <a:t>XI.00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5291973" y="1949128"/>
            <a:ext cx="55499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25">
                <a:latin typeface="Courier New"/>
                <a:cs typeface="Courier New"/>
              </a:rPr>
              <a:t>6.fX.</a:t>
            </a:r>
            <a:r>
              <a:rPr dirty="0" sz="850" spc="175">
                <a:latin typeface="Courier New"/>
                <a:cs typeface="Courier New"/>
              </a:rPr>
              <a:t> </a:t>
            </a:r>
            <a:r>
              <a:rPr dirty="0" sz="850" spc="-155">
                <a:latin typeface="Courier New"/>
                <a:cs typeface="Courier New"/>
              </a:rPr>
              <a:t>,00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5255484" y="2543799"/>
            <a:ext cx="60388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5">
                <a:latin typeface="Lucida Sans Unicode"/>
                <a:cs typeface="Lucida Sans Unicode"/>
              </a:rPr>
              <a:t>42.200.0IXl,00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5243316" y="2820939"/>
            <a:ext cx="5969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>
                <a:latin typeface="Courier New"/>
                <a:cs typeface="Courier New"/>
              </a:rPr>
              <a:t>422X.0DbD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5203666" y="5713656"/>
            <a:ext cx="657225" cy="94551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algn="just" marL="12700" marR="5080" indent="6350">
              <a:lnSpc>
                <a:spcPct val="154700"/>
              </a:lnSpc>
              <a:spcBef>
                <a:spcPts val="45"/>
              </a:spcBef>
            </a:pPr>
            <a:r>
              <a:rPr dirty="0" sz="750" spc="-75">
                <a:latin typeface="Lucida Sans Unicode"/>
                <a:cs typeface="Lucida Sans Unicode"/>
              </a:rPr>
              <a:t>491.17Z.265,łXl</a:t>
            </a:r>
            <a:r>
              <a:rPr dirty="0" sz="750" spc="-35">
                <a:latin typeface="Lucida Sans Unicode"/>
                <a:cs typeface="Lucida Sans Unicode"/>
              </a:rPr>
              <a:t> </a:t>
            </a:r>
            <a:r>
              <a:rPr dirty="0" sz="800" spc="-35">
                <a:latin typeface="Lucida Sans Unicode"/>
                <a:cs typeface="Lucida Sans Unicode"/>
              </a:rPr>
              <a:t>IŻ.10t.g00,00 </a:t>
            </a:r>
            <a:r>
              <a:rPr dirty="0" sz="800" spc="-100">
                <a:latin typeface="Lucida Sans Unicode"/>
                <a:cs typeface="Lucida Sans Unicode"/>
              </a:rPr>
              <a:t>479.łXi3.zl65.00</a:t>
            </a:r>
            <a:endParaRPr sz="800">
              <a:latin typeface="Lucida Sans Unicode"/>
              <a:cs typeface="Lucida Sans Unicode"/>
            </a:endParaRPr>
          </a:p>
          <a:p>
            <a:pPr marL="85090">
              <a:lnSpc>
                <a:spcPct val="100000"/>
              </a:lnSpc>
              <a:spcBef>
                <a:spcPts val="645"/>
              </a:spcBef>
            </a:pPr>
            <a:r>
              <a:rPr dirty="0" sz="800" spc="-95">
                <a:latin typeface="Lucida Sans Unicode"/>
                <a:cs typeface="Lucida Sans Unicode"/>
              </a:rPr>
              <a:t>21.886000,00</a:t>
            </a:r>
            <a:endParaRPr sz="800">
              <a:latin typeface="Lucida Sans Unicode"/>
              <a:cs typeface="Lucida Sans Unicode"/>
            </a:endParaRPr>
          </a:p>
          <a:p>
            <a:pPr marL="76835">
              <a:lnSpc>
                <a:spcPct val="100000"/>
              </a:lnSpc>
              <a:spcBef>
                <a:spcPts val="459"/>
              </a:spcBef>
            </a:pPr>
            <a:r>
              <a:rPr dirty="0" sz="750" spc="-80">
                <a:latin typeface="Lucida Sans Unicode"/>
                <a:cs typeface="Lucida Sans Unicode"/>
              </a:rPr>
              <a:t>21.685,000,00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5261404" y="6808356"/>
            <a:ext cx="5867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5">
                <a:latin typeface="Lucida Sans Unicode"/>
                <a:cs typeface="Lucida Sans Unicode"/>
              </a:rPr>
              <a:t>21:685.000.00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5344783" y="8143760"/>
            <a:ext cx="54038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>
                <a:latin typeface="Calibri"/>
                <a:cs typeface="Calibri"/>
              </a:rPr>
              <a:t>*-</a:t>
            </a:r>
            <a:r>
              <a:rPr dirty="0" sz="750" spc="-10">
                <a:latin typeface="Calibri"/>
                <a:cs typeface="Calibri"/>
              </a:rPr>
              <a:t>976.000,00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5945247" y="367828"/>
            <a:ext cx="65405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0">
                <a:latin typeface="Lucida Sans Unicode"/>
                <a:cs typeface="Lucida Sans Unicode"/>
              </a:rPr>
              <a:t>SU€ŁBERDAIJA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5969397" y="985869"/>
            <a:ext cx="18669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80" b="1">
                <a:latin typeface="Courier New"/>
                <a:cs typeface="Courier New"/>
              </a:rPr>
              <a:t>DOS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5956991" y="2537702"/>
            <a:ext cx="1936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Courier New"/>
                <a:cs typeface="Courier New"/>
              </a:rPr>
              <a:t>DDS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5959083" y="3000787"/>
            <a:ext cx="18923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25">
                <a:latin typeface="Consolas"/>
                <a:cs typeface="Consolas"/>
              </a:rPr>
              <a:t>DDS</a:t>
            </a:r>
            <a:endParaRPr sz="850">
              <a:latin typeface="Consolas"/>
              <a:cs typeface="Consolas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5954760" y="3470225"/>
            <a:ext cx="1905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30">
                <a:latin typeface="Lucida Sans Unicode"/>
                <a:cs typeface="Lucida Sans Unicode"/>
              </a:rPr>
              <a:t>DDs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5959760" y="3842624"/>
            <a:ext cx="19050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25">
                <a:latin typeface="Consolas"/>
                <a:cs typeface="Consolas"/>
              </a:rPr>
              <a:t>DDS</a:t>
            </a:r>
            <a:endParaRPr sz="750">
              <a:latin typeface="Consolas"/>
              <a:cs typeface="Consolas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5957363" y="4565322"/>
            <a:ext cx="17272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25">
                <a:latin typeface="Calibri"/>
                <a:cs typeface="Calibri"/>
              </a:rPr>
              <a:t>PBP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5956829" y="5110712"/>
            <a:ext cx="19177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25">
                <a:latin typeface="Calibri"/>
                <a:cs typeface="Calibri"/>
              </a:rPr>
              <a:t>Dp5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5960638" y="5781845"/>
            <a:ext cx="37909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10">
                <a:latin typeface="Lucida Sans Unicode"/>
                <a:cs typeface="Lucida Sans Unicode"/>
              </a:rPr>
              <a:t>ODS,</a:t>
            </a:r>
            <a:r>
              <a:rPr dirty="0" sz="650" spc="-130">
                <a:latin typeface="Lucida Sans Unicode"/>
                <a:cs typeface="Lucida Sans Unicode"/>
              </a:rPr>
              <a:t> </a:t>
            </a:r>
            <a:r>
              <a:rPr dirty="0" sz="650" spc="-25">
                <a:latin typeface="Lucida Sans Unicode"/>
                <a:cs typeface="Lucida Sans Unicode"/>
              </a:rPr>
              <a:t>DLL</a:t>
            </a:r>
            <a:endParaRPr sz="650">
              <a:latin typeface="Lucida Sans Unicode"/>
              <a:cs typeface="Lucida Sans Unicode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5966734" y="6543917"/>
            <a:ext cx="19621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25">
                <a:latin typeface="Lucida Sans Unicode"/>
                <a:cs typeface="Lucida Sans Unicode"/>
              </a:rPr>
              <a:t>ODS</a:t>
            </a:r>
            <a:endParaRPr sz="650">
              <a:latin typeface="Lucida Sans Unicode"/>
              <a:cs typeface="Lucida Sans Unicode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5322220" y="7384228"/>
            <a:ext cx="84645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6750" algn="l"/>
              </a:tabLst>
            </a:pPr>
            <a:r>
              <a:rPr dirty="0" baseline="3267" sz="1275" spc="-89">
                <a:latin typeface="Lucida Sans Unicode"/>
                <a:cs typeface="Lucida Sans Unicode"/>
              </a:rPr>
              <a:t>4.21B.998,0D</a:t>
            </a:r>
            <a:r>
              <a:rPr dirty="0" baseline="3267" sz="1275">
                <a:latin typeface="Lucida Sans Unicode"/>
                <a:cs typeface="Lucida Sans Unicode"/>
              </a:rPr>
              <a:t>	</a:t>
            </a:r>
            <a:r>
              <a:rPr dirty="0" sz="750" spc="-25">
                <a:latin typeface="Consolas"/>
                <a:cs typeface="Consolas"/>
              </a:rPr>
              <a:t>AOD</a:t>
            </a:r>
            <a:endParaRPr sz="750">
              <a:latin typeface="Consolas"/>
              <a:cs typeface="Consolas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5977004" y="7713951"/>
            <a:ext cx="18923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25">
                <a:latin typeface="Lucida Sans Unicode"/>
                <a:cs typeface="Lucida Sans Unicode"/>
              </a:rPr>
              <a:t>pgP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6175400" y="8515144"/>
            <a:ext cx="46545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>
                <a:latin typeface="Consolas"/>
                <a:cs typeface="Consolas"/>
              </a:rPr>
              <a:t>Hlamans</a:t>
            </a:r>
            <a:endParaRPr sz="85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8696" y="10248900"/>
            <a:ext cx="2800803" cy="3175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254" y="0"/>
            <a:ext cx="6221991" cy="10121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785" y="701107"/>
            <a:ext cx="152410" cy="871810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991" y="146317"/>
            <a:ext cx="5770252" cy="2386810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103450" y="8615990"/>
            <a:ext cx="1049020" cy="0"/>
          </a:xfrm>
          <a:custGeom>
            <a:avLst/>
            <a:gdLst/>
            <a:ahLst/>
            <a:cxnLst/>
            <a:rect l="l" t="t" r="r" b="b"/>
            <a:pathLst>
              <a:path w="1049020" h="0">
                <a:moveTo>
                  <a:pt x="0" y="0"/>
                </a:moveTo>
                <a:lnTo>
                  <a:pt x="1048582" y="0"/>
                </a:lnTo>
              </a:path>
            </a:pathLst>
          </a:custGeom>
          <a:ln w="15241">
            <a:solidFill>
              <a:srgbClr val="0C0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097353" y="8466624"/>
            <a:ext cx="5703570" cy="0"/>
          </a:xfrm>
          <a:custGeom>
            <a:avLst/>
            <a:gdLst/>
            <a:ahLst/>
            <a:cxnLst/>
            <a:rect l="l" t="t" r="r" b="b"/>
            <a:pathLst>
              <a:path w="5703570" h="0">
                <a:moveTo>
                  <a:pt x="0" y="0"/>
                </a:moveTo>
                <a:lnTo>
                  <a:pt x="5703190" y="0"/>
                </a:lnTo>
              </a:path>
            </a:pathLst>
          </a:custGeom>
          <a:ln w="15241">
            <a:solidFill>
              <a:srgbClr val="0C0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4070877" y="1460130"/>
            <a:ext cx="0" cy="368935"/>
          </a:xfrm>
          <a:custGeom>
            <a:avLst/>
            <a:gdLst/>
            <a:ahLst/>
            <a:cxnLst/>
            <a:rect l="l" t="t" r="r" b="b"/>
            <a:pathLst>
              <a:path w="0" h="368935">
                <a:moveTo>
                  <a:pt x="0" y="368843"/>
                </a:moveTo>
                <a:lnTo>
                  <a:pt x="0" y="0"/>
                </a:lnTo>
              </a:path>
            </a:pathLst>
          </a:custGeom>
          <a:ln w="9144">
            <a:solidFill>
              <a:srgbClr val="130F38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4066304" y="1460130"/>
            <a:ext cx="850900" cy="368935"/>
            <a:chOff x="4066304" y="1460130"/>
            <a:chExt cx="850900" cy="368935"/>
          </a:xfrm>
        </p:grpSpPr>
        <p:sp>
          <p:nvSpPr>
            <p:cNvPr id="8" name="object 8" descr=""/>
            <p:cNvSpPr/>
            <p:nvPr/>
          </p:nvSpPr>
          <p:spPr>
            <a:xfrm>
              <a:off x="4912182" y="1460130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w="0" h="368935">
                  <a:moveTo>
                    <a:pt x="0" y="368843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130F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066304" y="1464702"/>
              <a:ext cx="850900" cy="0"/>
            </a:xfrm>
            <a:custGeom>
              <a:avLst/>
              <a:gdLst/>
              <a:ahLst/>
              <a:cxnLst/>
              <a:rect l="l" t="t" r="r" b="b"/>
              <a:pathLst>
                <a:path w="850900" h="0">
                  <a:moveTo>
                    <a:pt x="0" y="0"/>
                  </a:moveTo>
                  <a:lnTo>
                    <a:pt x="850448" y="0"/>
                  </a:lnTo>
                </a:path>
              </a:pathLst>
            </a:custGeom>
            <a:ln w="9144">
              <a:solidFill>
                <a:srgbClr val="130F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066304" y="1824401"/>
              <a:ext cx="850900" cy="0"/>
            </a:xfrm>
            <a:custGeom>
              <a:avLst/>
              <a:gdLst/>
              <a:ahLst/>
              <a:cxnLst/>
              <a:rect l="l" t="t" r="r" b="b"/>
              <a:pathLst>
                <a:path w="850900" h="0">
                  <a:moveTo>
                    <a:pt x="0" y="0"/>
                  </a:moveTo>
                  <a:lnTo>
                    <a:pt x="850448" y="0"/>
                  </a:lnTo>
                </a:path>
              </a:pathLst>
            </a:custGeom>
            <a:ln w="9144">
              <a:solidFill>
                <a:srgbClr val="130F3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6149" y="1527192"/>
              <a:ext cx="320061" cy="249959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541418" y="-12510"/>
            <a:ext cx="361950" cy="13017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2720"/>
              </a:lnSpc>
            </a:pPr>
            <a:r>
              <a:rPr dirty="0" sz="2300" spc="-465">
                <a:solidFill>
                  <a:srgbClr val="33415B"/>
                </a:solidFill>
                <a:latin typeface="Lucida Sans Unicode"/>
                <a:cs typeface="Lucida Sans Unicode"/>
              </a:rPr>
              <a:t>L</a:t>
            </a:r>
            <a:endParaRPr sz="2300">
              <a:latin typeface="Lucida Sans Unicode"/>
              <a:cs typeface="Lucida Sans Unicode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8955" y="8465099"/>
            <a:ext cx="3599929" cy="17070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87051" y="1085190"/>
            <a:ext cx="573062" cy="292635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90099" y="1892986"/>
            <a:ext cx="566966" cy="301780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1169110" y="217446"/>
            <a:ext cx="259079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20">
                <a:latin typeface="Lucida Sans Unicode"/>
                <a:cs typeface="Lucida Sans Unicode"/>
              </a:rPr>
              <a:t>yODE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114814" y="10251027"/>
            <a:ext cx="2207260" cy="208279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50" spc="-40">
                <a:solidFill>
                  <a:srgbClr val="1C1C1C"/>
                </a:solidFill>
                <a:latin typeface="Lucida Sans Unicode"/>
                <a:cs typeface="Lucida Sans Unicode"/>
                <a:hlinkClick r:id="rId8"/>
              </a:rPr>
              <a:t>Dipindai</a:t>
            </a:r>
            <a:r>
              <a:rPr dirty="0" sz="1250" spc="-30">
                <a:solidFill>
                  <a:srgbClr val="1C1C1C"/>
                </a:solid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sz="1250" spc="-35">
                <a:solidFill>
                  <a:srgbClr val="1D1D1D"/>
                </a:solidFill>
                <a:latin typeface="Lucida Sans Unicode"/>
                <a:cs typeface="Lucida Sans Unicode"/>
                <a:hlinkClick r:id="rId8"/>
              </a:rPr>
              <a:t>dengan</a:t>
            </a:r>
            <a:r>
              <a:rPr dirty="0" sz="1250" spc="-65">
                <a:solidFill>
                  <a:srgbClr val="1D1D1D"/>
                </a:solid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sz="1250" spc="-10">
                <a:solidFill>
                  <a:srgbClr val="1F1F1F"/>
                </a:solidFill>
                <a:latin typeface="Lucida Sans Unicode"/>
                <a:cs typeface="Lucida Sans Unicode"/>
                <a:hlinkClick r:id="rId8"/>
              </a:rPr>
              <a:t>CamScanner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872027" y="708729"/>
            <a:ext cx="171005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5">
                <a:latin typeface="Lucida Sans Unicode"/>
                <a:cs typeface="Lucida Sans Unicode"/>
              </a:rPr>
              <a:t>GISA</a:t>
            </a:r>
            <a:r>
              <a:rPr dirty="0" sz="800" spc="-8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LEBIH</a:t>
            </a:r>
            <a:r>
              <a:rPr dirty="0" sz="800" spc="-114">
                <a:latin typeface="Lucida Sans Unicode"/>
                <a:cs typeface="Lucida Sans Unicode"/>
              </a:rPr>
              <a:t> </a:t>
            </a:r>
            <a:r>
              <a:rPr dirty="0" sz="800" spc="-45">
                <a:latin typeface="Lucida Sans Unicode"/>
                <a:cs typeface="Lucida Sans Unicode"/>
              </a:rPr>
              <a:t>PE/4BIAYAAN</a:t>
            </a:r>
            <a:r>
              <a:rPr dirty="0" sz="800" spc="125">
                <a:latin typeface="Lucida Sans Unicode"/>
                <a:cs typeface="Lucida Sans Unicode"/>
              </a:rPr>
              <a:t> </a:t>
            </a:r>
            <a:r>
              <a:rPr dirty="0" sz="800" spc="-40">
                <a:latin typeface="Lucida Sans Unicode"/>
                <a:cs typeface="Lucida Sans Unicode"/>
              </a:rPr>
              <a:t>ANGGARAh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020832" y="269775"/>
            <a:ext cx="6381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5">
                <a:latin typeface="Lucida Sans Unicode"/>
                <a:cs typeface="Lucida Sans Unicode"/>
              </a:rPr>
              <a:t>SUMBERDANA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278463" y="8503205"/>
            <a:ext cx="47498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5">
                <a:latin typeface="Lucida Sans Unicode"/>
                <a:cs typeface="Lucida Sans Unicode"/>
              </a:rPr>
              <a:t>Hâlaman</a:t>
            </a:r>
            <a:r>
              <a:rPr dirty="0" sz="800" spc="-55">
                <a:latin typeface="Lucida Sans Unicode"/>
                <a:cs typeface="Lucida Sans Unicode"/>
              </a:rPr>
              <a:t> </a:t>
            </a:r>
            <a:r>
              <a:rPr dirty="0" sz="800" spc="-50">
                <a:latin typeface="Lucida Sans Unicode"/>
                <a:cs typeface="Lucida Sans Unicode"/>
              </a:rPr>
              <a:t>5</a:t>
            </a:r>
            <a:endParaRPr sz="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207" y="6108772"/>
            <a:ext cx="100590" cy="28684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207" y="442001"/>
            <a:ext cx="155458" cy="458767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6181" y="280442"/>
            <a:ext cx="807774" cy="81084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5595" y="3523823"/>
            <a:ext cx="1121739" cy="12497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14178" y="8123692"/>
            <a:ext cx="118879" cy="10059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916184" y="1219317"/>
            <a:ext cx="3780154" cy="20662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2065">
              <a:lnSpc>
                <a:spcPct val="100000"/>
              </a:lnSpc>
              <a:spcBef>
                <a:spcPts val="100"/>
              </a:spcBef>
            </a:pPr>
            <a:r>
              <a:rPr dirty="0" sz="1100" spc="-35">
                <a:latin typeface="Times New Roman"/>
                <a:cs typeface="Times New Roman"/>
              </a:rPr>
              <a:t>LURAH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8ELANG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100" spc="-40">
                <a:latin typeface="Times New Roman"/>
                <a:cs typeface="Times New Roman"/>
              </a:rPr>
              <a:t>KAPANEWON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WONOSARI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KABUPATEN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baseline="2525" sz="1650" spc="-15">
                <a:latin typeface="Times New Roman"/>
                <a:cs typeface="Times New Roman"/>
              </a:rPr>
              <a:t>GUN</a:t>
            </a:r>
            <a:r>
              <a:rPr dirty="0" baseline="7575" sz="1650" spc="-15">
                <a:latin typeface="Times New Roman"/>
                <a:cs typeface="Times New Roman"/>
              </a:rPr>
              <a:t>UNGKID</a:t>
            </a:r>
            <a:r>
              <a:rPr dirty="0" baseline="12626" sz="1650" spc="-15">
                <a:latin typeface="Times New Roman"/>
                <a:cs typeface="Times New Roman"/>
              </a:rPr>
              <a:t>tJL</a:t>
            </a:r>
            <a:endParaRPr baseline="12626" sz="1650">
              <a:latin typeface="Times New Roman"/>
              <a:cs typeface="Times New Roman"/>
            </a:endParaRPr>
          </a:p>
          <a:p>
            <a:pPr algn="ctr" marL="739140" marR="742315">
              <a:lnSpc>
                <a:spcPct val="102600"/>
              </a:lnSpc>
              <a:spcBef>
                <a:spcPts val="1185"/>
              </a:spcBef>
            </a:pPr>
            <a:r>
              <a:rPr dirty="0" sz="1150" spc="-55">
                <a:latin typeface="Times New Roman"/>
                <a:cs typeface="Times New Roman"/>
              </a:rPr>
              <a:t>PERATURAN</a:t>
            </a:r>
            <a:r>
              <a:rPr dirty="0" sz="1150" spc="114">
                <a:latin typeface="Times New Roman"/>
                <a:cs typeface="Times New Roman"/>
              </a:rPr>
              <a:t> </a:t>
            </a:r>
            <a:r>
              <a:rPr dirty="0" sz="1150" spc="-95">
                <a:latin typeface="Times New Roman"/>
                <a:cs typeface="Times New Roman"/>
              </a:rPr>
              <a:t>KALURAHAN</a:t>
            </a:r>
            <a:r>
              <a:rPr dirty="0" sz="1150" spc="120">
                <a:latin typeface="Times New Roman"/>
                <a:cs typeface="Times New Roman"/>
              </a:rPr>
              <a:t> </a:t>
            </a:r>
            <a:r>
              <a:rPr dirty="0" sz="1150" spc="-20">
                <a:latin typeface="Times New Roman"/>
                <a:cs typeface="Times New Roman"/>
              </a:rPr>
              <a:t>SELANG </a:t>
            </a:r>
            <a:r>
              <a:rPr dirty="0" sz="1150" spc="-35">
                <a:latin typeface="Times New Roman"/>
                <a:cs typeface="Times New Roman"/>
              </a:rPr>
              <a:t>NOMOR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4</a:t>
            </a:r>
            <a:r>
              <a:rPr dirty="0" sz="1150" spc="-45">
                <a:latin typeface="Times New Roman"/>
                <a:cs typeface="Times New Roman"/>
              </a:rPr>
              <a:t> </a:t>
            </a:r>
            <a:r>
              <a:rPr dirty="0" sz="1150" spc="-50">
                <a:latin typeface="Times New Roman"/>
                <a:cs typeface="Times New Roman"/>
              </a:rPr>
              <a:t>TAHUN</a:t>
            </a:r>
            <a:r>
              <a:rPr dirty="0" sz="1150" spc="110">
                <a:latin typeface="Times New Roman"/>
                <a:cs typeface="Times New Roman"/>
              </a:rPr>
              <a:t> </a:t>
            </a:r>
            <a:r>
              <a:rPr dirty="0" sz="1150" spc="-20">
                <a:latin typeface="Times New Roman"/>
                <a:cs typeface="Times New Roman"/>
              </a:rPr>
              <a:t>2024</a:t>
            </a:r>
            <a:endParaRPr sz="1150">
              <a:latin typeface="Times New Roman"/>
              <a:cs typeface="Times New Roman"/>
            </a:endParaRPr>
          </a:p>
          <a:p>
            <a:pPr algn="ctr" marR="17145">
              <a:lnSpc>
                <a:spcPts val="1360"/>
              </a:lnSpc>
            </a:pPr>
            <a:r>
              <a:rPr dirty="0" sz="1150" spc="-10">
                <a:latin typeface="Times New Roman"/>
                <a:cs typeface="Times New Roman"/>
              </a:rPr>
              <a:t>TENTANG</a:t>
            </a:r>
            <a:endParaRPr sz="1150">
              <a:latin typeface="Times New Roman"/>
              <a:cs typeface="Times New Roman"/>
            </a:endParaRPr>
          </a:p>
          <a:p>
            <a:pPr algn="ctr" marL="76200" marR="68580">
              <a:lnSpc>
                <a:spcPts val="1420"/>
              </a:lnSpc>
              <a:spcBef>
                <a:spcPts val="5"/>
              </a:spcBef>
            </a:pPr>
            <a:r>
              <a:rPr dirty="0" sz="1150" spc="-30">
                <a:latin typeface="Times New Roman"/>
                <a:cs typeface="Times New Roman"/>
              </a:rPr>
              <a:t>ANOt</a:t>
            </a:r>
            <a:r>
              <a:rPr dirty="0" sz="1150" spc="175">
                <a:latin typeface="Times New Roman"/>
                <a:cs typeface="Times New Roman"/>
              </a:rPr>
              <a:t> </a:t>
            </a:r>
            <a:r>
              <a:rPr dirty="0" sz="1150" spc="-60">
                <a:latin typeface="Times New Roman"/>
                <a:cs typeface="Times New Roman"/>
              </a:rPr>
              <a:t>ARAN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 spc="-65">
                <a:latin typeface="Times New Roman"/>
                <a:cs typeface="Times New Roman"/>
              </a:rPr>
              <a:t>PENDAPATAN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 spc="-70">
                <a:latin typeface="Times New Roman"/>
                <a:cs typeface="Times New Roman"/>
              </a:rPr>
              <a:t>DAN</a:t>
            </a:r>
            <a:r>
              <a:rPr dirty="0" sz="1150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BELANJA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baseline="2415" sz="1725" spc="-75">
                <a:latin typeface="Times New Roman"/>
                <a:cs typeface="Times New Roman"/>
              </a:rPr>
              <a:t>K</a:t>
            </a:r>
            <a:r>
              <a:rPr dirty="0" baseline="7246" sz="1725" spc="-75">
                <a:latin typeface="Times New Roman"/>
                <a:cs typeface="Times New Roman"/>
              </a:rPr>
              <a:t>ALURAHAN </a:t>
            </a:r>
            <a:r>
              <a:rPr dirty="0" sz="1150" spc="-40">
                <a:latin typeface="Times New Roman"/>
                <a:cs typeface="Times New Roman"/>
              </a:rPr>
              <a:t>TAHUN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 spc="-70">
                <a:latin typeface="Times New Roman"/>
                <a:cs typeface="Times New Roman"/>
              </a:rPr>
              <a:t>ANGGARA</a:t>
            </a:r>
            <a:r>
              <a:rPr dirty="0" baseline="2415" sz="1725" spc="-104">
                <a:latin typeface="Times New Roman"/>
                <a:cs typeface="Times New Roman"/>
              </a:rPr>
              <a:t>N</a:t>
            </a:r>
            <a:r>
              <a:rPr dirty="0" baseline="2415" sz="1725" spc="-135">
                <a:latin typeface="Times New Roman"/>
                <a:cs typeface="Times New Roman"/>
              </a:rPr>
              <a:t> </a:t>
            </a:r>
            <a:r>
              <a:rPr dirty="0" sz="1150" spc="45">
                <a:latin typeface="Times New Roman"/>
                <a:cs typeface="Times New Roman"/>
              </a:rPr>
              <a:t>0025</a:t>
            </a:r>
            <a:endParaRPr sz="1150">
              <a:latin typeface="Times New Roman"/>
              <a:cs typeface="Times New Roman"/>
            </a:endParaRPr>
          </a:p>
          <a:p>
            <a:pPr algn="ctr" marL="434340" marR="407034">
              <a:lnSpc>
                <a:spcPct val="186100"/>
              </a:lnSpc>
              <a:spcBef>
                <a:spcPts val="40"/>
              </a:spcBef>
            </a:pPr>
            <a:r>
              <a:rPr dirty="0" baseline="2415" sz="1725" spc="-37">
                <a:latin typeface="Times New Roman"/>
                <a:cs typeface="Times New Roman"/>
              </a:rPr>
              <a:t>DENGAN</a:t>
            </a:r>
            <a:r>
              <a:rPr dirty="0" baseline="2415" sz="1725" spc="15">
                <a:latin typeface="Times New Roman"/>
                <a:cs typeface="Times New Roman"/>
              </a:rPr>
              <a:t> </a:t>
            </a:r>
            <a:r>
              <a:rPr dirty="0" baseline="2415" sz="1725" spc="-112">
                <a:latin typeface="Times New Roman"/>
                <a:cs typeface="Times New Roman"/>
              </a:rPr>
              <a:t>RAHMAT</a:t>
            </a:r>
            <a:r>
              <a:rPr dirty="0" baseline="2415" sz="1725" spc="15">
                <a:latin typeface="Times New Roman"/>
                <a:cs typeface="Times New Roman"/>
              </a:rPr>
              <a:t> </a:t>
            </a:r>
            <a:r>
              <a:rPr dirty="0" baseline="2415" sz="1725" spc="-82">
                <a:latin typeface="Times New Roman"/>
                <a:cs typeface="Times New Roman"/>
              </a:rPr>
              <a:t>TUHAN</a:t>
            </a:r>
            <a:r>
              <a:rPr dirty="0" baseline="2415" sz="1725" spc="97">
                <a:latin typeface="Times New Roman"/>
                <a:cs typeface="Times New Roman"/>
              </a:rPr>
              <a:t> </a:t>
            </a:r>
            <a:r>
              <a:rPr dirty="0" sz="1150" spc="-75">
                <a:latin typeface="Times New Roman"/>
                <a:cs typeface="Times New Roman"/>
              </a:rPr>
              <a:t>YA</a:t>
            </a:r>
            <a:r>
              <a:rPr dirty="0" baseline="7246" sz="1725" spc="-112">
                <a:latin typeface="Times New Roman"/>
                <a:cs typeface="Times New Roman"/>
              </a:rPr>
              <a:t>NG</a:t>
            </a:r>
            <a:r>
              <a:rPr dirty="0" baseline="7246" sz="1725">
                <a:latin typeface="Times New Roman"/>
                <a:cs typeface="Times New Roman"/>
              </a:rPr>
              <a:t> </a:t>
            </a:r>
            <a:r>
              <a:rPr dirty="0" baseline="2415" sz="1725" spc="-97">
                <a:latin typeface="Times New Roman"/>
                <a:cs typeface="Times New Roman"/>
              </a:rPr>
              <a:t>MAHA</a:t>
            </a:r>
            <a:r>
              <a:rPr dirty="0" baseline="2415" sz="1725" spc="60">
                <a:latin typeface="Times New Roman"/>
                <a:cs typeface="Times New Roman"/>
              </a:rPr>
              <a:t> </a:t>
            </a:r>
            <a:r>
              <a:rPr dirty="0" baseline="2415" sz="1725" spc="-37">
                <a:latin typeface="Times New Roman"/>
                <a:cs typeface="Times New Roman"/>
              </a:rPr>
              <a:t>ESA </a:t>
            </a:r>
            <a:r>
              <a:rPr dirty="0" sz="1150" spc="-55">
                <a:latin typeface="Times New Roman"/>
                <a:cs typeface="Times New Roman"/>
              </a:rPr>
              <a:t>LURAH</a:t>
            </a:r>
            <a:r>
              <a:rPr dirty="0" sz="1150" spc="3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SELANG,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017171" y="10322793"/>
            <a:ext cx="2191385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65"/>
              </a:lnSpc>
            </a:pPr>
            <a:r>
              <a:rPr dirty="0" sz="1250">
                <a:solidFill>
                  <a:srgbClr val="1C1C1C"/>
                </a:solidFill>
                <a:latin typeface="Times New Roman"/>
                <a:cs typeface="Times New Roman"/>
                <a:hlinkClick r:id="rId7"/>
              </a:rPr>
              <a:t>Dipindai</a:t>
            </a:r>
            <a:r>
              <a:rPr dirty="0" sz="1250" spc="254">
                <a:solidFill>
                  <a:srgbClr val="1C1C1C"/>
                </a:solidFill>
                <a:latin typeface="Times New Roman"/>
                <a:cs typeface="Times New Roman"/>
                <a:hlinkClick r:id="rId7"/>
              </a:rPr>
              <a:t> </a:t>
            </a:r>
            <a:r>
              <a:rPr dirty="0" sz="1250" spc="90">
                <a:solidFill>
                  <a:srgbClr val="1D1D1D"/>
                </a:solidFill>
                <a:latin typeface="Times New Roman"/>
                <a:cs typeface="Times New Roman"/>
                <a:hlinkClick r:id="rId7"/>
              </a:rPr>
              <a:t>dengan</a:t>
            </a:r>
            <a:r>
              <a:rPr dirty="0" sz="1250" spc="280">
                <a:solidFill>
                  <a:srgbClr val="1D1D1D"/>
                </a:solidFill>
                <a:latin typeface="Times New Roman"/>
                <a:cs typeface="Times New Roman"/>
                <a:hlinkClick r:id="rId7"/>
              </a:rPr>
              <a:t> </a:t>
            </a:r>
            <a:r>
              <a:rPr dirty="0" sz="1250" spc="75">
                <a:solidFill>
                  <a:srgbClr val="1C1C1C"/>
                </a:solidFill>
                <a:latin typeface="Times New Roman"/>
                <a:cs typeface="Times New Roman"/>
                <a:hlinkClick r:id="rId7"/>
              </a:rPr>
              <a:t>CamScanner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354120" y="5224769"/>
            <a:ext cx="1562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0">
                <a:latin typeface="Consolas"/>
                <a:cs typeface="Consolas"/>
              </a:rPr>
              <a:t>c.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31484" y="6175581"/>
            <a:ext cx="74803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latin typeface="Calibri"/>
                <a:cs typeface="Calibri"/>
              </a:rPr>
              <a:t>Mengtngat: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393029" y="6175581"/>
            <a:ext cx="11493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latin typeface="Calibri"/>
                <a:cs typeface="Calibri"/>
              </a:rPr>
              <a:t>t.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374385" y="7104548"/>
            <a:ext cx="16700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30">
                <a:latin typeface="Consolas"/>
                <a:cs typeface="Consolas"/>
              </a:rPr>
              <a:t>2.</a:t>
            </a:r>
            <a:endParaRPr sz="1300">
              <a:latin typeface="Consolas"/>
              <a:cs typeface="Consola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764601" y="3434662"/>
            <a:ext cx="116141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>
                <a:latin typeface="Times New Roman"/>
                <a:cs typeface="Times New Roman"/>
              </a:rPr>
              <a:t>bahwa</a:t>
            </a:r>
            <a:r>
              <a:rPr dirty="0" sz="1250" spc="140">
                <a:latin typeface="Times New Roman"/>
                <a:cs typeface="Times New Roman"/>
              </a:rPr>
              <a:t>  </a:t>
            </a:r>
            <a:r>
              <a:rPr dirty="0" sz="1250" spc="-30">
                <a:latin typeface="Times New Roman"/>
                <a:cs typeface="Times New Roman"/>
              </a:rPr>
              <a:t>Anggararı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106792" y="3413323"/>
            <a:ext cx="167449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>
                <a:latin typeface="Times New Roman"/>
                <a:cs typeface="Times New Roman"/>
              </a:rPr>
              <a:t>gpdapatafl</a:t>
            </a:r>
            <a:r>
              <a:rPr dirty="0" sz="1250" spc="210">
                <a:latin typeface="Times New Roman"/>
                <a:cs typeface="Times New Roman"/>
              </a:rPr>
              <a:t>  </a:t>
            </a:r>
            <a:r>
              <a:rPr dirty="0" sz="1250">
                <a:latin typeface="Times New Roman"/>
                <a:cs typeface="Times New Roman"/>
              </a:rPr>
              <a:t>dan</a:t>
            </a:r>
            <a:r>
              <a:rPr dirty="0" sz="1250" spc="210">
                <a:latin typeface="Times New Roman"/>
                <a:cs typeface="Times New Roman"/>
              </a:rPr>
              <a:t>  </a:t>
            </a:r>
            <a:r>
              <a:rPr dirty="0" sz="1250" spc="-10">
                <a:latin typeface="Times New Roman"/>
                <a:cs typeface="Times New Roman"/>
              </a:rPr>
              <a:t>Belanja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882939" y="3395034"/>
            <a:ext cx="66103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20">
                <a:latin typeface="Times New Roman"/>
                <a:cs typeface="Times New Roman"/>
              </a:rPr>
              <a:t>K</a:t>
            </a:r>
            <a:r>
              <a:rPr dirty="0" baseline="2222" sz="1875" spc="-30">
                <a:latin typeface="Times New Roman"/>
                <a:cs typeface="Times New Roman"/>
              </a:rPr>
              <a:t>alurahan</a:t>
            </a:r>
            <a:endParaRPr baseline="2222" sz="1875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750262" y="3629751"/>
            <a:ext cx="118808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3405" algn="l"/>
              </a:tabLst>
            </a:pPr>
            <a:r>
              <a:rPr dirty="0" sz="1250" spc="-10">
                <a:latin typeface="Times New Roman"/>
                <a:cs typeface="Times New Roman"/>
              </a:rPr>
              <a:t>Tahun</a:t>
            </a:r>
            <a:r>
              <a:rPr dirty="0" sz="1250">
                <a:latin typeface="Times New Roman"/>
                <a:cs typeface="Times New Roman"/>
              </a:rPr>
              <a:t>	</a:t>
            </a:r>
            <a:r>
              <a:rPr dirty="0" sz="1250" spc="-25">
                <a:latin typeface="Times New Roman"/>
                <a:cs typeface="Times New Roman"/>
              </a:rPr>
              <a:t>Anggaran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062386" y="3608414"/>
            <a:ext cx="214312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8630" algn="l"/>
                <a:tab pos="1357630" algn="l"/>
              </a:tabLst>
            </a:pPr>
            <a:r>
              <a:rPr dirty="0" sz="1250" spc="-20">
                <a:latin typeface="Times New Roman"/>
                <a:cs typeface="Times New Roman"/>
              </a:rPr>
              <a:t>2025</a:t>
            </a:r>
            <a:r>
              <a:rPr dirty="0" sz="1250">
                <a:latin typeface="Times New Roman"/>
                <a:cs typeface="Times New Roman"/>
              </a:rPr>
              <a:t>	</a:t>
            </a:r>
            <a:r>
              <a:rPr dirty="0" sz="1250" spc="-10">
                <a:latin typeface="Times New Roman"/>
                <a:cs typeface="Times New Roman"/>
              </a:rPr>
              <a:t>merupakan</a:t>
            </a:r>
            <a:r>
              <a:rPr dirty="0" sz="1250">
                <a:latin typeface="Times New Roman"/>
                <a:cs typeface="Times New Roman"/>
              </a:rPr>
              <a:t>	</a:t>
            </a:r>
            <a:r>
              <a:rPr dirty="0" sz="1250" spc="-10">
                <a:latin typeface="Times New Roman"/>
                <a:cs typeface="Times New Roman"/>
              </a:rPr>
              <a:t>perwujuden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325342" y="3584028"/>
            <a:ext cx="28956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20">
                <a:latin typeface="Times New Roman"/>
                <a:cs typeface="Times New Roman"/>
              </a:rPr>
              <a:t>dari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722703" y="3809601"/>
            <a:ext cx="3933825" cy="6102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50800" marR="43180" indent="635">
              <a:lnSpc>
                <a:spcPct val="100800"/>
              </a:lnSpc>
              <a:spcBef>
                <a:spcPts val="85"/>
              </a:spcBef>
            </a:pPr>
            <a:r>
              <a:rPr dirty="0" baseline="-4444" sz="1875">
                <a:latin typeface="Times New Roman"/>
                <a:cs typeface="Times New Roman"/>
              </a:rPr>
              <a:t>Rencana</a:t>
            </a:r>
            <a:r>
              <a:rPr dirty="0" baseline="-4444" sz="1875" spc="675">
                <a:latin typeface="Times New Roman"/>
                <a:cs typeface="Times New Roman"/>
              </a:rPr>
              <a:t> </a:t>
            </a:r>
            <a:r>
              <a:rPr dirty="0" baseline="2222" sz="1875">
                <a:latin typeface="Times New Roman"/>
                <a:cs typeface="Times New Roman"/>
              </a:rPr>
              <a:t>Keıja</a:t>
            </a:r>
            <a:r>
              <a:rPr dirty="0" baseline="2222" sz="1875" spc="577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Pe</a:t>
            </a:r>
            <a:r>
              <a:rPr dirty="0" baseline="2222" sz="1875">
                <a:latin typeface="Times New Roman"/>
                <a:cs typeface="Times New Roman"/>
              </a:rPr>
              <a:t>merintah</a:t>
            </a:r>
            <a:r>
              <a:rPr dirty="0" baseline="2222" sz="1875" spc="270">
                <a:latin typeface="Times New Roman"/>
                <a:cs typeface="Times New Roman"/>
              </a:rPr>
              <a:t>  </a:t>
            </a:r>
            <a:r>
              <a:rPr dirty="0" baseline="2222" sz="1875">
                <a:latin typeface="Times New Roman"/>
                <a:cs typeface="Times New Roman"/>
              </a:rPr>
              <a:t>Kalurahan</a:t>
            </a:r>
            <a:r>
              <a:rPr dirty="0" baseline="2222" sz="1875" spc="607">
                <a:latin typeface="Times New Roman"/>
                <a:cs typeface="Times New Roman"/>
              </a:rPr>
              <a:t> </a:t>
            </a:r>
            <a:r>
              <a:rPr dirty="0" baseline="2222" sz="1875">
                <a:latin typeface="Times New Roman"/>
                <a:cs typeface="Times New Roman"/>
              </a:rPr>
              <a:t>Tahun</a:t>
            </a:r>
            <a:r>
              <a:rPr dirty="0" baseline="2222" sz="1875" spc="719">
                <a:latin typeface="Times New Roman"/>
                <a:cs typeface="Times New Roman"/>
              </a:rPr>
              <a:t> </a:t>
            </a:r>
            <a:r>
              <a:rPr dirty="0" baseline="6666" sz="1875" spc="-15">
                <a:latin typeface="Times New Roman"/>
                <a:cs typeface="Times New Roman"/>
              </a:rPr>
              <a:t>A</a:t>
            </a:r>
            <a:r>
              <a:rPr dirty="0" baseline="11111" sz="1875" spc="-15">
                <a:latin typeface="Times New Roman"/>
                <a:cs typeface="Times New Roman"/>
              </a:rPr>
              <a:t>nggaran </a:t>
            </a:r>
            <a:r>
              <a:rPr dirty="0" baseline="-6666" sz="1875">
                <a:latin typeface="Times New Roman"/>
                <a:cs typeface="Times New Roman"/>
              </a:rPr>
              <a:t>2025</a:t>
            </a:r>
            <a:r>
              <a:rPr dirty="0" baseline="-6666" sz="1875" spc="300">
                <a:latin typeface="Times New Roman"/>
                <a:cs typeface="Times New Roman"/>
              </a:rPr>
              <a:t> </a:t>
            </a:r>
            <a:r>
              <a:rPr dirty="0" baseline="-6666" sz="1875">
                <a:latin typeface="Times New Roman"/>
                <a:cs typeface="Times New Roman"/>
              </a:rPr>
              <a:t>yang</a:t>
            </a:r>
            <a:r>
              <a:rPr dirty="0" baseline="-6666" sz="1875" spc="40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telah</a:t>
            </a:r>
            <a:r>
              <a:rPr dirty="0" sz="1250" spc="23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ditetapkan</a:t>
            </a:r>
            <a:r>
              <a:rPr dirty="0" sz="1250" spc="34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dengan</a:t>
            </a:r>
            <a:r>
              <a:rPr dirty="0" sz="1250" spc="385">
                <a:latin typeface="Times New Roman"/>
                <a:cs typeface="Times New Roman"/>
              </a:rPr>
              <a:t> </a:t>
            </a:r>
            <a:r>
              <a:rPr dirty="0" baseline="6666" sz="1875">
                <a:latin typeface="Times New Roman"/>
                <a:cs typeface="Times New Roman"/>
              </a:rPr>
              <a:t>Peratura</a:t>
            </a:r>
            <a:r>
              <a:rPr dirty="0" baseline="8888" sz="1875">
                <a:latin typeface="Times New Roman"/>
                <a:cs typeface="Times New Roman"/>
              </a:rPr>
              <a:t>rı</a:t>
            </a:r>
            <a:r>
              <a:rPr dirty="0" baseline="8888" sz="1875" spc="284">
                <a:latin typeface="Times New Roman"/>
                <a:cs typeface="Times New Roman"/>
              </a:rPr>
              <a:t> </a:t>
            </a:r>
            <a:r>
              <a:rPr dirty="0" baseline="8888" sz="1875" spc="-15">
                <a:latin typeface="Times New Roman"/>
                <a:cs typeface="Times New Roman"/>
              </a:rPr>
              <a:t>Kalurahan</a:t>
            </a:r>
            <a:endParaRPr baseline="8888" sz="1875">
              <a:latin typeface="Times New Roman"/>
              <a:cs typeface="Times New Roman"/>
            </a:endParaRPr>
          </a:p>
          <a:p>
            <a:pPr marL="55880">
              <a:lnSpc>
                <a:spcPct val="100000"/>
              </a:lnSpc>
              <a:spcBef>
                <a:spcPts val="210"/>
              </a:spcBef>
            </a:pPr>
            <a:r>
              <a:rPr dirty="0" sz="1150">
                <a:latin typeface="Times New Roman"/>
                <a:cs typeface="Times New Roman"/>
              </a:rPr>
              <a:t>Nomor</a:t>
            </a:r>
            <a:r>
              <a:rPr dirty="0" sz="1150" spc="135">
                <a:latin typeface="Times New Roman"/>
                <a:cs typeface="Times New Roman"/>
              </a:rPr>
              <a:t> </a:t>
            </a:r>
            <a:r>
              <a:rPr dirty="0" sz="1150" spc="-240">
                <a:latin typeface="Times New Roman"/>
                <a:cs typeface="Times New Roman"/>
              </a:rPr>
              <a:t>O</a:t>
            </a:r>
            <a:r>
              <a:rPr dirty="0" sz="1150" spc="35">
                <a:latin typeface="Times New Roman"/>
                <a:cs typeface="Times New Roman"/>
              </a:rPr>
              <a:t> </a:t>
            </a:r>
            <a:r>
              <a:rPr dirty="0" sz="1150" spc="75">
                <a:latin typeface="Times New Roman"/>
                <a:cs typeface="Times New Roman"/>
              </a:rPr>
              <a:t>Tahun</a:t>
            </a:r>
            <a:r>
              <a:rPr dirty="0" sz="1150" spc="12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2024;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363039" y="4350926"/>
            <a:ext cx="14986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Cambria"/>
                <a:cs typeface="Cambria"/>
              </a:rPr>
              <a:t>y.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764585" y="4413417"/>
            <a:ext cx="44640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bahwa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302556" y="4395126"/>
            <a:ext cx="250952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8665" algn="l"/>
                <a:tab pos="1638935" algn="l"/>
                <a:tab pos="2004695" algn="l"/>
              </a:tabLst>
            </a:pPr>
            <a:r>
              <a:rPr dirty="0" sz="1200" spc="-10">
                <a:latin typeface="Times New Roman"/>
                <a:cs typeface="Times New Roman"/>
              </a:rPr>
              <a:t>Anggaran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Pendapatan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5">
                <a:latin typeface="Times New Roman"/>
                <a:cs typeface="Times New Roman"/>
              </a:rPr>
              <a:t>dan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Belanj</a:t>
            </a:r>
            <a:r>
              <a:rPr dirty="0" baseline="2314" sz="1800" spc="-15">
                <a:latin typeface="Times New Roman"/>
                <a:cs typeface="Times New Roman"/>
              </a:rPr>
              <a:t>a</a:t>
            </a:r>
            <a:endParaRPr baseline="2314" sz="18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913526" y="4373789"/>
            <a:ext cx="7175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Kalurahan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737779" y="4596568"/>
            <a:ext cx="391096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7246" sz="1725" spc="82">
                <a:latin typeface="Times New Roman"/>
                <a:cs typeface="Times New Roman"/>
              </a:rPr>
              <a:t>sebagaimana</a:t>
            </a:r>
            <a:r>
              <a:rPr dirty="0" baseline="-7246" sz="1725" spc="292">
                <a:latin typeface="Times New Roman"/>
                <a:cs typeface="Times New Roman"/>
              </a:rPr>
              <a:t> </a:t>
            </a:r>
            <a:r>
              <a:rPr dirty="0" sz="1150" spc="60">
                <a:latin typeface="Times New Roman"/>
                <a:cs typeface="Times New Roman"/>
              </a:rPr>
              <a:t>dimaksud</a:t>
            </a:r>
            <a:r>
              <a:rPr dirty="0" sz="1150" spc="200">
                <a:latin typeface="Times New Roman"/>
                <a:cs typeface="Times New Roman"/>
              </a:rPr>
              <a:t> </a:t>
            </a:r>
            <a:r>
              <a:rPr dirty="0" sz="1150" spc="55">
                <a:latin typeface="Times New Roman"/>
                <a:cs typeface="Times New Roman"/>
              </a:rPr>
              <a:t>dalam</a:t>
            </a:r>
            <a:r>
              <a:rPr dirty="0" sz="1150" spc="250">
                <a:latin typeface="Times New Roman"/>
                <a:cs typeface="Times New Roman"/>
              </a:rPr>
              <a:t> </a:t>
            </a:r>
            <a:r>
              <a:rPr dirty="0" sz="1150" spc="65">
                <a:latin typeface="Times New Roman"/>
                <a:cs typeface="Times New Roman"/>
              </a:rPr>
              <a:t>huruf</a:t>
            </a:r>
            <a:r>
              <a:rPr dirty="0" sz="1150" spc="180">
                <a:latin typeface="Times New Roman"/>
                <a:cs typeface="Times New Roman"/>
              </a:rPr>
              <a:t> </a:t>
            </a:r>
            <a:r>
              <a:rPr dirty="0" sz="1150" spc="50">
                <a:latin typeface="Times New Roman"/>
                <a:cs typeface="Times New Roman"/>
              </a:rPr>
              <a:t>a,</a:t>
            </a:r>
            <a:r>
              <a:rPr dirty="0" sz="1150" spc="180">
                <a:latin typeface="Times New Roman"/>
                <a:cs typeface="Times New Roman"/>
              </a:rPr>
              <a:t> </a:t>
            </a:r>
            <a:r>
              <a:rPr dirty="0" sz="1150" spc="85">
                <a:latin typeface="Times New Roman"/>
                <a:cs typeface="Times New Roman"/>
              </a:rPr>
              <a:t>merupakan</a:t>
            </a:r>
            <a:r>
              <a:rPr dirty="0" sz="1150" spc="240">
                <a:latin typeface="Times New Roman"/>
                <a:cs typeface="Times New Roman"/>
              </a:rPr>
              <a:t> </a:t>
            </a:r>
            <a:r>
              <a:rPr dirty="0" baseline="7246" sz="1725" spc="75">
                <a:latin typeface="Times New Roman"/>
                <a:cs typeface="Times New Roman"/>
              </a:rPr>
              <a:t>dasaf</a:t>
            </a:r>
            <a:endParaRPr baseline="7246" sz="1725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764779" y="4790897"/>
            <a:ext cx="84074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Times New Roman"/>
                <a:cs typeface="Times New Roman"/>
              </a:rPr>
              <a:t>pelaksanaan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741318" y="4772606"/>
            <a:ext cx="291719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5645" algn="l"/>
                <a:tab pos="1298575" algn="l"/>
                <a:tab pos="2089150" algn="l"/>
                <a:tab pos="2576195" algn="l"/>
              </a:tabLst>
            </a:pPr>
            <a:r>
              <a:rPr dirty="0" sz="1300" spc="-10">
                <a:latin typeface="Times New Roman"/>
                <a:cs typeface="Times New Roman"/>
              </a:rPr>
              <a:t>kegiatan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Tahun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Anggarari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20">
                <a:latin typeface="Times New Roman"/>
                <a:cs typeface="Times New Roman"/>
              </a:rPr>
              <a:t>2025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20">
                <a:latin typeface="Times New Roman"/>
                <a:cs typeface="Times New Roman"/>
              </a:rPr>
              <a:t>yang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759364" y="5011135"/>
            <a:ext cx="273240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2415" sz="1725" spc="97">
                <a:latin typeface="Times New Roman"/>
                <a:cs typeface="Times New Roman"/>
              </a:rPr>
              <a:t>ditetapkan</a:t>
            </a:r>
            <a:r>
              <a:rPr dirty="0" baseline="2415" sz="1725" spc="142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</a:t>
            </a:r>
            <a:r>
              <a:rPr dirty="0" baseline="2415" sz="1725">
                <a:latin typeface="Times New Roman"/>
                <a:cs typeface="Times New Roman"/>
              </a:rPr>
              <a:t>engan</a:t>
            </a:r>
            <a:r>
              <a:rPr dirty="0" baseline="2415" sz="1725" spc="202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Pera</a:t>
            </a:r>
            <a:r>
              <a:rPr dirty="0" baseline="4830" sz="1725">
                <a:latin typeface="Times New Roman"/>
                <a:cs typeface="Times New Roman"/>
              </a:rPr>
              <a:t>turan</a:t>
            </a:r>
            <a:r>
              <a:rPr dirty="0" baseline="4830" sz="1725" spc="284">
                <a:latin typeface="Times New Roman"/>
                <a:cs typeface="Times New Roman"/>
              </a:rPr>
              <a:t>  </a:t>
            </a:r>
            <a:r>
              <a:rPr dirty="0" baseline="2415" sz="1725" spc="75">
                <a:latin typeface="Times New Roman"/>
                <a:cs typeface="Times New Roman"/>
              </a:rPr>
              <a:t>Kalurahan;</a:t>
            </a:r>
            <a:endParaRPr baseline="2415" sz="1725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759364" y="5171247"/>
            <a:ext cx="3898900" cy="42799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275"/>
              </a:spcBef>
              <a:tabLst>
                <a:tab pos="612140" algn="l"/>
                <a:tab pos="1764030" algn="l"/>
                <a:tab pos="3012440" algn="l"/>
              </a:tabLst>
            </a:pPr>
            <a:r>
              <a:rPr dirty="0" sz="1200" spc="-10">
                <a:latin typeface="Times New Roman"/>
                <a:cs typeface="Times New Roman"/>
              </a:rPr>
              <a:t>bahwa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berdasarkan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pertimbangan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40">
                <a:latin typeface="Times New Roman"/>
                <a:cs typeface="Times New Roman"/>
              </a:rPr>
              <a:t>se</a:t>
            </a:r>
            <a:r>
              <a:rPr dirty="0" baseline="2314" sz="1800" spc="60">
                <a:latin typeface="Times New Roman"/>
                <a:cs typeface="Times New Roman"/>
              </a:rPr>
              <a:t>b</a:t>
            </a:r>
            <a:r>
              <a:rPr dirty="0" sz="1200" spc="40">
                <a:latin typeface="Times New Roman"/>
                <a:cs typeface="Times New Roman"/>
              </a:rPr>
              <a:t>agaimana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150" spc="65">
                <a:latin typeface="Times New Roman"/>
                <a:cs typeface="Times New Roman"/>
              </a:rPr>
              <a:t>dimaksud</a:t>
            </a:r>
            <a:r>
              <a:rPr dirty="0" sz="1150" spc="3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dalam</a:t>
            </a:r>
            <a:r>
              <a:rPr dirty="0" sz="1150" spc="320">
                <a:latin typeface="Times New Roman"/>
                <a:cs typeface="Times New Roman"/>
              </a:rPr>
              <a:t> </a:t>
            </a:r>
            <a:r>
              <a:rPr dirty="0" sz="1150" spc="55">
                <a:latin typeface="Times New Roman"/>
                <a:cs typeface="Times New Roman"/>
              </a:rPr>
              <a:t>huruf</a:t>
            </a:r>
            <a:r>
              <a:rPr dirty="0" sz="1150" spc="3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</a:t>
            </a:r>
            <a:r>
              <a:rPr dirty="0" sz="1150" spc="1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dan</a:t>
            </a:r>
            <a:r>
              <a:rPr dirty="0" sz="1150" spc="180">
                <a:latin typeface="Times New Roman"/>
                <a:cs typeface="Times New Roman"/>
              </a:rPr>
              <a:t>  </a:t>
            </a:r>
            <a:r>
              <a:rPr dirty="0" sz="1150" spc="65">
                <a:latin typeface="Times New Roman"/>
                <a:cs typeface="Times New Roman"/>
              </a:rPr>
              <a:t>huruf</a:t>
            </a:r>
            <a:r>
              <a:rPr dirty="0" sz="1150" spc="360">
                <a:latin typeface="Times New Roman"/>
                <a:cs typeface="Times New Roman"/>
              </a:rPr>
              <a:t> </a:t>
            </a:r>
            <a:r>
              <a:rPr dirty="0" sz="1150" spc="70">
                <a:latin typeface="Times New Roman"/>
                <a:cs typeface="Times New Roman"/>
              </a:rPr>
              <a:t>b</a:t>
            </a:r>
            <a:r>
              <a:rPr dirty="0" sz="1150" spc="195">
                <a:latin typeface="Times New Roman"/>
                <a:cs typeface="Times New Roman"/>
              </a:rPr>
              <a:t> </a:t>
            </a:r>
            <a:r>
              <a:rPr dirty="0" sz="1150" spc="55">
                <a:latin typeface="Times New Roman"/>
                <a:cs typeface="Times New Roman"/>
              </a:rPr>
              <a:t>perlu</a:t>
            </a:r>
            <a:r>
              <a:rPr dirty="0" sz="1150" spc="229">
                <a:latin typeface="Times New Roman"/>
                <a:cs typeface="Times New Roman"/>
              </a:rPr>
              <a:t> </a:t>
            </a:r>
            <a:r>
              <a:rPr dirty="0" sz="1150" spc="50">
                <a:latin typeface="Times New Roman"/>
                <a:cs typeface="Times New Roman"/>
              </a:rPr>
              <a:t>menetapkari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742379" y="5611394"/>
            <a:ext cx="140208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Peraturan</a:t>
            </a:r>
            <a:r>
              <a:rPr dirty="0" sz="1200" spc="220">
                <a:latin typeface="Times New Roman"/>
                <a:cs typeface="Times New Roman"/>
              </a:rPr>
              <a:t>  </a:t>
            </a:r>
            <a:r>
              <a:rPr dirty="0" baseline="2314" sz="1800" spc="-15">
                <a:latin typeface="Times New Roman"/>
                <a:cs typeface="Times New Roman"/>
              </a:rPr>
              <a:t>K</a:t>
            </a:r>
            <a:r>
              <a:rPr dirty="0" baseline="6944" sz="1800" spc="-15">
                <a:latin typeface="Times New Roman"/>
                <a:cs typeface="Times New Roman"/>
              </a:rPr>
              <a:t>alurahan</a:t>
            </a:r>
            <a:endParaRPr baseline="6944" sz="180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259394" y="5593105"/>
            <a:ext cx="24060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0">
                <a:latin typeface="Times New Roman"/>
                <a:cs typeface="Times New Roman"/>
              </a:rPr>
              <a:t>tentan</a:t>
            </a:r>
            <a:r>
              <a:rPr dirty="0" baseline="2314" sz="1800" spc="89">
                <a:latin typeface="Times New Roman"/>
                <a:cs typeface="Times New Roman"/>
              </a:rPr>
              <a:t>g</a:t>
            </a:r>
            <a:r>
              <a:rPr dirty="0" baseline="2314" sz="1800" spc="262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Anggaran</a:t>
            </a:r>
            <a:r>
              <a:rPr dirty="0" sz="1200" spc="390">
                <a:latin typeface="Times New Roman"/>
                <a:cs typeface="Times New Roman"/>
              </a:rPr>
              <a:t> </a:t>
            </a:r>
            <a:r>
              <a:rPr dirty="0" sz="1200" spc="55">
                <a:latin typeface="Times New Roman"/>
                <a:cs typeface="Times New Roman"/>
              </a:rPr>
              <a:t>Pendapatan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 spc="30">
                <a:latin typeface="Times New Roman"/>
                <a:cs typeface="Times New Roman"/>
              </a:rPr>
              <a:t>dan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767884" y="5803690"/>
            <a:ext cx="283527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Times New Roman"/>
                <a:cs typeface="Times New Roman"/>
              </a:rPr>
              <a:t>Belanja</a:t>
            </a:r>
            <a:r>
              <a:rPr dirty="0" sz="1150" spc="290">
                <a:latin typeface="Times New Roman"/>
                <a:cs typeface="Times New Roman"/>
              </a:rPr>
              <a:t> </a:t>
            </a:r>
            <a:r>
              <a:rPr dirty="0" sz="1150" spc="55">
                <a:latin typeface="Times New Roman"/>
                <a:cs typeface="Times New Roman"/>
              </a:rPr>
              <a:t>Kelurahan</a:t>
            </a:r>
            <a:r>
              <a:rPr dirty="0" sz="1150" spc="210">
                <a:latin typeface="Times New Roman"/>
                <a:cs typeface="Times New Roman"/>
              </a:rPr>
              <a:t> </a:t>
            </a:r>
            <a:r>
              <a:rPr dirty="0" sz="1150" spc="90">
                <a:latin typeface="Times New Roman"/>
                <a:cs typeface="Times New Roman"/>
              </a:rPr>
              <a:t>Tahun</a:t>
            </a:r>
            <a:r>
              <a:rPr dirty="0" sz="1150" spc="254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Anggaran</a:t>
            </a:r>
            <a:r>
              <a:rPr dirty="0" sz="1150" spc="355">
                <a:latin typeface="Times New Roman"/>
                <a:cs typeface="Times New Roman"/>
              </a:rPr>
              <a:t> </a:t>
            </a:r>
            <a:r>
              <a:rPr dirty="0" sz="1150" spc="60">
                <a:latin typeface="Times New Roman"/>
                <a:cs typeface="Times New Roman"/>
              </a:rPr>
              <a:t>2025.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776924" y="6163388"/>
            <a:ext cx="3223895" cy="387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  <a:tabLst>
                <a:tab pos="1278890" algn="l"/>
                <a:tab pos="1893570" algn="l"/>
                <a:tab pos="2235835" algn="l"/>
                <a:tab pos="2866390" algn="l"/>
              </a:tabLst>
            </a:pPr>
            <a:r>
              <a:rPr dirty="0" sz="1150">
                <a:latin typeface="Times New Roman"/>
                <a:cs typeface="Times New Roman"/>
              </a:rPr>
              <a:t>U</a:t>
            </a:r>
            <a:r>
              <a:rPr dirty="0" baseline="2415" sz="1725">
                <a:latin typeface="Times New Roman"/>
                <a:cs typeface="Times New Roman"/>
              </a:rPr>
              <a:t>ndarig-</a:t>
            </a:r>
            <a:r>
              <a:rPr dirty="0" baseline="2415" sz="1725" spc="-15">
                <a:latin typeface="Times New Roman"/>
                <a:cs typeface="Times New Roman"/>
              </a:rPr>
              <a:t>Undang</a:t>
            </a:r>
            <a:r>
              <a:rPr dirty="0" baseline="2415" sz="1725">
                <a:latin typeface="Times New Roman"/>
                <a:cs typeface="Times New Roman"/>
              </a:rPr>
              <a:t>	</a:t>
            </a:r>
            <a:r>
              <a:rPr dirty="0" baseline="2415" sz="1725" spc="-15">
                <a:latin typeface="Times New Roman"/>
                <a:cs typeface="Times New Roman"/>
              </a:rPr>
              <a:t>Nomor</a:t>
            </a:r>
            <a:r>
              <a:rPr dirty="0" baseline="2415" sz="1725">
                <a:latin typeface="Times New Roman"/>
                <a:cs typeface="Times New Roman"/>
              </a:rPr>
              <a:t>	</a:t>
            </a:r>
            <a:r>
              <a:rPr dirty="0" baseline="2415" sz="1725" spc="-37">
                <a:latin typeface="Times New Roman"/>
                <a:cs typeface="Times New Roman"/>
              </a:rPr>
              <a:t>15</a:t>
            </a:r>
            <a:r>
              <a:rPr dirty="0" baseline="2415" sz="1725">
                <a:latin typeface="Times New Roman"/>
                <a:cs typeface="Times New Roman"/>
              </a:rPr>
              <a:t>	</a:t>
            </a:r>
            <a:r>
              <a:rPr dirty="0" baseline="2415" sz="1725" spc="127">
                <a:latin typeface="Times New Roman"/>
                <a:cs typeface="Times New Roman"/>
              </a:rPr>
              <a:t>Tahun</a:t>
            </a:r>
            <a:r>
              <a:rPr dirty="0" baseline="2415" sz="1725">
                <a:latin typeface="Times New Roman"/>
                <a:cs typeface="Times New Roman"/>
              </a:rPr>
              <a:t>	</a:t>
            </a:r>
            <a:r>
              <a:rPr dirty="0" baseline="2415" sz="1725" spc="112">
                <a:latin typeface="Times New Roman"/>
                <a:cs typeface="Times New Roman"/>
              </a:rPr>
              <a:t>1950</a:t>
            </a:r>
            <a:endParaRPr baseline="2415" sz="1725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1195070" algn="l"/>
                <a:tab pos="2475230" algn="l"/>
              </a:tabLst>
            </a:pPr>
            <a:r>
              <a:rPr dirty="0" sz="1200" spc="-10">
                <a:latin typeface="Times New Roman"/>
                <a:cs typeface="Times New Roman"/>
              </a:rPr>
              <a:t>Pembentukan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45">
                <a:latin typeface="Times New Roman"/>
                <a:cs typeface="Times New Roman"/>
              </a:rPr>
              <a:t>Daerah-</a:t>
            </a:r>
            <a:r>
              <a:rPr dirty="0" sz="1200" spc="-10">
                <a:latin typeface="Times New Roman"/>
                <a:cs typeface="Times New Roman"/>
              </a:rPr>
              <a:t>daerah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Kabupaten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158487" y="6141340"/>
            <a:ext cx="537210" cy="410209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00"/>
              </a:spcBef>
            </a:pPr>
            <a:r>
              <a:rPr dirty="0" sz="1150" spc="75">
                <a:latin typeface="Times New Roman"/>
                <a:cs typeface="Times New Roman"/>
              </a:rPr>
              <a:t>tentang</a:t>
            </a:r>
            <a:endParaRPr sz="1150">
              <a:latin typeface="Times New Roman"/>
              <a:cs typeface="Times New Roman"/>
            </a:endParaRPr>
          </a:p>
          <a:p>
            <a:pPr algn="r" marR="6985">
              <a:lnSpc>
                <a:spcPct val="100000"/>
              </a:lnSpc>
              <a:spcBef>
                <a:spcPts val="105"/>
              </a:spcBef>
            </a:pPr>
            <a:r>
              <a:rPr dirty="0" sz="1200" spc="40">
                <a:latin typeface="Times New Roman"/>
                <a:cs typeface="Times New Roman"/>
              </a:rPr>
              <a:t>dalam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776532" y="6524610"/>
            <a:ext cx="3919854" cy="601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7780" marR="5080" indent="-5715">
              <a:lnSpc>
                <a:spcPct val="109600"/>
              </a:lnSpc>
              <a:spcBef>
                <a:spcPts val="100"/>
              </a:spcBef>
            </a:pPr>
            <a:r>
              <a:rPr dirty="0" sz="1150">
                <a:latin typeface="Times New Roman"/>
                <a:cs typeface="Times New Roman"/>
              </a:rPr>
              <a:t>Lingkungan</a:t>
            </a:r>
            <a:r>
              <a:rPr dirty="0" sz="1150" spc="34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Daerah</a:t>
            </a:r>
            <a:r>
              <a:rPr dirty="0" sz="1150" spc="26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latimewa</a:t>
            </a:r>
            <a:r>
              <a:rPr dirty="0" sz="1150" spc="254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Yogyakarta</a:t>
            </a:r>
            <a:r>
              <a:rPr dirty="0" sz="1150" spc="29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jo</a:t>
            </a:r>
            <a:r>
              <a:rPr dirty="0" sz="1150" spc="320">
                <a:latin typeface="Times New Roman"/>
                <a:cs typeface="Times New Roman"/>
              </a:rPr>
              <a:t>  </a:t>
            </a:r>
            <a:r>
              <a:rPr dirty="0" sz="1150" spc="45">
                <a:latin typeface="Times New Roman"/>
                <a:cs typeface="Times New Roman"/>
              </a:rPr>
              <a:t>Peraturari </a:t>
            </a:r>
            <a:r>
              <a:rPr dirty="0" sz="1150" spc="10">
                <a:latin typeface="Times New Roman"/>
                <a:cs typeface="Times New Roman"/>
              </a:rPr>
              <a:t>Pemerintoh</a:t>
            </a:r>
            <a:r>
              <a:rPr dirty="0" sz="1150" spc="195">
                <a:latin typeface="Times New Roman"/>
                <a:cs typeface="Times New Roman"/>
              </a:rPr>
              <a:t> </a:t>
            </a:r>
            <a:r>
              <a:rPr dirty="0" sz="1150" spc="10">
                <a:latin typeface="Times New Roman"/>
                <a:cs typeface="Times New Roman"/>
              </a:rPr>
              <a:t>Nomor</a:t>
            </a:r>
            <a:r>
              <a:rPr dirty="0" sz="1150" spc="140">
                <a:latin typeface="Times New Roman"/>
                <a:cs typeface="Times New Roman"/>
              </a:rPr>
              <a:t> </a:t>
            </a:r>
            <a:r>
              <a:rPr dirty="0" sz="1150" spc="10">
                <a:latin typeface="Times New Roman"/>
                <a:cs typeface="Times New Roman"/>
              </a:rPr>
              <a:t>32</a:t>
            </a:r>
            <a:r>
              <a:rPr dirty="0" sz="1150" spc="185">
                <a:latin typeface="Times New Roman"/>
                <a:cs typeface="Times New Roman"/>
              </a:rPr>
              <a:t> </a:t>
            </a:r>
            <a:r>
              <a:rPr dirty="0" sz="1150" spc="90">
                <a:latin typeface="Times New Roman"/>
                <a:cs typeface="Times New Roman"/>
              </a:rPr>
              <a:t>Tahun</a:t>
            </a:r>
            <a:r>
              <a:rPr dirty="0" sz="1150" spc="180">
                <a:latin typeface="Times New Roman"/>
                <a:cs typeface="Times New Roman"/>
              </a:rPr>
              <a:t> </a:t>
            </a:r>
            <a:r>
              <a:rPr dirty="0" sz="1150" spc="70">
                <a:latin typeface="Times New Roman"/>
                <a:cs typeface="Times New Roman"/>
              </a:rPr>
              <a:t>1950</a:t>
            </a:r>
            <a:r>
              <a:rPr dirty="0" sz="1150" spc="110">
                <a:latin typeface="Times New Roman"/>
                <a:cs typeface="Times New Roman"/>
              </a:rPr>
              <a:t> </a:t>
            </a:r>
            <a:r>
              <a:rPr dirty="0" sz="1150" spc="10">
                <a:latin typeface="Times New Roman"/>
                <a:cs typeface="Times New Roman"/>
              </a:rPr>
              <a:t>(Berita</a:t>
            </a:r>
            <a:r>
              <a:rPr dirty="0" sz="1150" spc="245">
                <a:latin typeface="Times New Roman"/>
                <a:cs typeface="Times New Roman"/>
              </a:rPr>
              <a:t> </a:t>
            </a:r>
            <a:r>
              <a:rPr dirty="0" sz="1150" spc="10">
                <a:latin typeface="Times New Roman"/>
                <a:cs typeface="Times New Roman"/>
              </a:rPr>
              <a:t>Negara</a:t>
            </a:r>
            <a:r>
              <a:rPr dirty="0" sz="1150" spc="14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RepubliR </a:t>
            </a:r>
            <a:r>
              <a:rPr dirty="0" sz="1150" spc="-35">
                <a:latin typeface="Times New Roman"/>
                <a:cs typeface="Times New Roman"/>
              </a:rPr>
              <a:t>IndoneBt£f</a:t>
            </a:r>
            <a:r>
              <a:rPr dirty="0" sz="1150" spc="155">
                <a:latin typeface="Times New Roman"/>
                <a:cs typeface="Times New Roman"/>
              </a:rPr>
              <a:t> </a:t>
            </a:r>
            <a:r>
              <a:rPr dirty="0" sz="1150" spc="75">
                <a:latin typeface="Times New Roman"/>
                <a:cs typeface="Times New Roman"/>
              </a:rPr>
              <a:t>Tahun</a:t>
            </a:r>
            <a:r>
              <a:rPr dirty="0" sz="1150" spc="125">
                <a:latin typeface="Times New Roman"/>
                <a:cs typeface="Times New Roman"/>
              </a:rPr>
              <a:t> </a:t>
            </a:r>
            <a:r>
              <a:rPr dirty="0" sz="1150" spc="70">
                <a:latin typeface="Times New Roman"/>
                <a:cs typeface="Times New Roman"/>
              </a:rPr>
              <a:t>1950</a:t>
            </a:r>
            <a:r>
              <a:rPr dirty="0" sz="1150" spc="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No,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 spc="-20">
                <a:latin typeface="Times New Roman"/>
                <a:cs typeface="Times New Roman"/>
              </a:rPr>
              <a:t>44):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781129" y="7097688"/>
            <a:ext cx="3936365" cy="15500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3175">
              <a:lnSpc>
                <a:spcPct val="109100"/>
              </a:lnSpc>
              <a:spcBef>
                <a:spcPts val="105"/>
              </a:spcBef>
            </a:pPr>
            <a:r>
              <a:rPr dirty="0" sz="1150" spc="55">
                <a:latin typeface="Times New Roman"/>
                <a:cs typeface="Times New Roman"/>
              </a:rPr>
              <a:t>Undang-</a:t>
            </a:r>
            <a:r>
              <a:rPr dirty="0" sz="1150" spc="60">
                <a:latin typeface="Times New Roman"/>
                <a:cs typeface="Times New Roman"/>
              </a:rPr>
              <a:t>Undang</a:t>
            </a:r>
            <a:r>
              <a:rPr dirty="0" sz="1150" spc="484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Nomor</a:t>
            </a:r>
            <a:r>
              <a:rPr dirty="0" sz="1150" spc="459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13</a:t>
            </a:r>
            <a:r>
              <a:rPr dirty="0" sz="1150" spc="465">
                <a:latin typeface="Times New Roman"/>
                <a:cs typeface="Times New Roman"/>
              </a:rPr>
              <a:t>  </a:t>
            </a:r>
            <a:r>
              <a:rPr dirty="0" sz="1150" spc="95">
                <a:latin typeface="Times New Roman"/>
                <a:cs typeface="Times New Roman"/>
              </a:rPr>
              <a:t>Tahun</a:t>
            </a:r>
            <a:r>
              <a:rPr dirty="0" sz="1150" spc="235">
                <a:latin typeface="Times New Roman"/>
                <a:cs typeface="Times New Roman"/>
              </a:rPr>
              <a:t>   </a:t>
            </a:r>
            <a:r>
              <a:rPr dirty="0" sz="1150">
                <a:latin typeface="Times New Roman"/>
                <a:cs typeface="Times New Roman"/>
              </a:rPr>
              <a:t>2O12</a:t>
            </a:r>
            <a:r>
              <a:rPr dirty="0" sz="1150" spc="295">
                <a:latin typeface="Times New Roman"/>
                <a:cs typeface="Times New Roman"/>
              </a:rPr>
              <a:t>   </a:t>
            </a:r>
            <a:r>
              <a:rPr dirty="0" sz="1150" spc="70">
                <a:latin typeface="Times New Roman"/>
                <a:cs typeface="Times New Roman"/>
              </a:rPr>
              <a:t>tentang </a:t>
            </a:r>
            <a:r>
              <a:rPr dirty="0" sz="1150">
                <a:latin typeface="Times New Roman"/>
                <a:cs typeface="Times New Roman"/>
              </a:rPr>
              <a:t>Keistimewaan</a:t>
            </a:r>
            <a:r>
              <a:rPr dirty="0" sz="1150" spc="350">
                <a:latin typeface="Times New Roman"/>
                <a:cs typeface="Times New Roman"/>
              </a:rPr>
              <a:t>  </a:t>
            </a:r>
            <a:r>
              <a:rPr dirty="0" sz="1150" spc="55">
                <a:latin typeface="Times New Roman"/>
                <a:cs typeface="Times New Roman"/>
              </a:rPr>
              <a:t>Dacrah</a:t>
            </a:r>
            <a:r>
              <a:rPr dirty="0" sz="1150" spc="32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Istimewa</a:t>
            </a:r>
            <a:r>
              <a:rPr dirty="0" sz="1150" spc="31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Yogyakarta</a:t>
            </a:r>
            <a:r>
              <a:rPr dirty="0" sz="1150" spc="355">
                <a:latin typeface="Times New Roman"/>
                <a:cs typeface="Times New Roman"/>
              </a:rPr>
              <a:t>  </a:t>
            </a:r>
            <a:r>
              <a:rPr dirty="0" sz="1150" spc="45">
                <a:latin typeface="Times New Roman"/>
                <a:cs typeface="Times New Roman"/>
              </a:rPr>
              <a:t>(Lembaran </a:t>
            </a:r>
            <a:r>
              <a:rPr dirty="0" sz="1150">
                <a:latin typeface="Times New Roman"/>
                <a:cs typeface="Times New Roman"/>
              </a:rPr>
              <a:t>Negara</a:t>
            </a:r>
            <a:r>
              <a:rPr dirty="0" sz="1150" spc="29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Republik</a:t>
            </a:r>
            <a:r>
              <a:rPr dirty="0" sz="1150" spc="28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Indonesia</a:t>
            </a:r>
            <a:r>
              <a:rPr dirty="0" sz="1150" spc="265">
                <a:latin typeface="Times New Roman"/>
                <a:cs typeface="Times New Roman"/>
              </a:rPr>
              <a:t>  </a:t>
            </a:r>
            <a:r>
              <a:rPr dirty="0" sz="1150" spc="95">
                <a:latin typeface="Times New Roman"/>
                <a:cs typeface="Times New Roman"/>
              </a:rPr>
              <a:t>Tahun</a:t>
            </a:r>
            <a:r>
              <a:rPr dirty="0" sz="1150" spc="30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201fl</a:t>
            </a:r>
            <a:r>
              <a:rPr dirty="0" sz="1150" spc="31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Nomor</a:t>
            </a:r>
            <a:r>
              <a:rPr dirty="0" sz="1150" spc="290">
                <a:latin typeface="Times New Roman"/>
                <a:cs typeface="Times New Roman"/>
              </a:rPr>
              <a:t>  </a:t>
            </a:r>
            <a:r>
              <a:rPr dirty="0" sz="1150" spc="60">
                <a:latin typeface="Times New Roman"/>
                <a:cs typeface="Times New Roman"/>
              </a:rPr>
              <a:t>170, </a:t>
            </a:r>
            <a:r>
              <a:rPr dirty="0" sz="1150" spc="75">
                <a:latin typeface="Times New Roman"/>
                <a:cs typeface="Times New Roman"/>
              </a:rPr>
              <a:t>Tambahan</a:t>
            </a:r>
            <a:r>
              <a:rPr dirty="0" sz="1150" spc="495">
                <a:latin typeface="Times New Roman"/>
                <a:cs typeface="Times New Roman"/>
              </a:rPr>
              <a:t> </a:t>
            </a:r>
            <a:r>
              <a:rPr dirty="0" sz="1150" spc="50">
                <a:latin typeface="Times New Roman"/>
                <a:cs typeface="Times New Roman"/>
              </a:rPr>
              <a:t>Lcmbaran</a:t>
            </a:r>
            <a:r>
              <a:rPr dirty="0" sz="1150" spc="114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Negara</a:t>
            </a:r>
            <a:r>
              <a:rPr dirty="0" sz="1150" spc="4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Republik</a:t>
            </a:r>
            <a:r>
              <a:rPr dirty="0" sz="1150" spc="475">
                <a:latin typeface="Times New Roman"/>
                <a:cs typeface="Times New Roman"/>
              </a:rPr>
              <a:t> </a:t>
            </a:r>
            <a:r>
              <a:rPr dirty="0" sz="1150" spc="55">
                <a:latin typeface="Times New Roman"/>
                <a:cs typeface="Times New Roman"/>
              </a:rPr>
              <a:t>Indonesia</a:t>
            </a:r>
            <a:r>
              <a:rPr dirty="0" sz="1150" spc="170">
                <a:latin typeface="Times New Roman"/>
                <a:cs typeface="Times New Roman"/>
              </a:rPr>
              <a:t>  </a:t>
            </a:r>
            <a:r>
              <a:rPr dirty="0" sz="1150" spc="-10">
                <a:latin typeface="Times New Roman"/>
                <a:cs typeface="Times New Roman"/>
              </a:rPr>
              <a:t>Nomor 5339j;</a:t>
            </a:r>
            <a:endParaRPr sz="1150">
              <a:latin typeface="Times New Roman"/>
              <a:cs typeface="Times New Roman"/>
            </a:endParaRPr>
          </a:p>
          <a:p>
            <a:pPr algn="just" marL="29845" marR="17145" indent="4445">
              <a:lnSpc>
                <a:spcPct val="107800"/>
              </a:lnSpc>
            </a:pPr>
            <a:r>
              <a:rPr dirty="0" sz="1150" spc="55">
                <a:latin typeface="Times New Roman"/>
                <a:cs typeface="Times New Roman"/>
              </a:rPr>
              <a:t>Undang-undang</a:t>
            </a:r>
            <a:r>
              <a:rPr dirty="0" sz="1150" spc="27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Nomor</a:t>
            </a:r>
            <a:r>
              <a:rPr dirty="0" sz="1150" spc="16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6</a:t>
            </a:r>
            <a:r>
              <a:rPr dirty="0" sz="1150" spc="204">
                <a:latin typeface="Times New Roman"/>
                <a:cs typeface="Times New Roman"/>
              </a:rPr>
              <a:t>  </a:t>
            </a:r>
            <a:r>
              <a:rPr dirty="0" sz="1150" spc="95">
                <a:latin typeface="Times New Roman"/>
                <a:cs typeface="Times New Roman"/>
              </a:rPr>
              <a:t>Tahun</a:t>
            </a:r>
            <a:r>
              <a:rPr dirty="0" sz="1150" spc="195">
                <a:latin typeface="Times New Roman"/>
                <a:cs typeface="Times New Roman"/>
              </a:rPr>
              <a:t>  </a:t>
            </a:r>
            <a:r>
              <a:rPr dirty="0" sz="1150" spc="70">
                <a:latin typeface="Times New Roman"/>
                <a:cs typeface="Times New Roman"/>
              </a:rPr>
              <a:t>2014</a:t>
            </a:r>
            <a:r>
              <a:rPr dirty="0" sz="1150" spc="240">
                <a:latin typeface="Times New Roman"/>
                <a:cs typeface="Times New Roman"/>
              </a:rPr>
              <a:t>  </a:t>
            </a:r>
            <a:r>
              <a:rPr dirty="0" sz="1150" spc="70">
                <a:latin typeface="Times New Roman"/>
                <a:cs typeface="Times New Roman"/>
              </a:rPr>
              <a:t>tentang</a:t>
            </a:r>
            <a:r>
              <a:rPr dirty="0" sz="1150" spc="185">
                <a:latin typeface="Times New Roman"/>
                <a:cs typeface="Times New Roman"/>
              </a:rPr>
              <a:t>  </a:t>
            </a:r>
            <a:r>
              <a:rPr dirty="0" sz="1150" spc="-20">
                <a:latin typeface="Times New Roman"/>
                <a:cs typeface="Times New Roman"/>
              </a:rPr>
              <a:t>Desa </a:t>
            </a:r>
            <a:r>
              <a:rPr dirty="0" sz="1150">
                <a:latin typeface="Times New Roman"/>
                <a:cs typeface="Times New Roman"/>
              </a:rPr>
              <a:t>(Lernbaran</a:t>
            </a:r>
            <a:r>
              <a:rPr dirty="0" sz="1150" spc="3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Negarn</a:t>
            </a:r>
            <a:r>
              <a:rPr dirty="0" sz="1150" spc="2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Republik</a:t>
            </a:r>
            <a:r>
              <a:rPr dirty="0" sz="1150" spc="225">
                <a:latin typeface="Times New Roman"/>
                <a:cs typeface="Times New Roman"/>
              </a:rPr>
              <a:t> </a:t>
            </a:r>
            <a:r>
              <a:rPr dirty="0" sz="1150" spc="50">
                <a:latin typeface="Times New Roman"/>
                <a:cs typeface="Times New Roman"/>
              </a:rPr>
              <a:t>Indoneaia</a:t>
            </a:r>
            <a:r>
              <a:rPr dirty="0" sz="1150" spc="130">
                <a:latin typeface="Times New Roman"/>
                <a:cs typeface="Times New Roman"/>
              </a:rPr>
              <a:t> </a:t>
            </a:r>
            <a:r>
              <a:rPr dirty="0" sz="1150" spc="95">
                <a:latin typeface="Times New Roman"/>
                <a:cs typeface="Times New Roman"/>
              </a:rPr>
              <a:t>Tahun</a:t>
            </a:r>
            <a:r>
              <a:rPr dirty="0" sz="1150" spc="265">
                <a:latin typeface="Times New Roman"/>
                <a:cs typeface="Times New Roman"/>
              </a:rPr>
              <a:t> </a:t>
            </a:r>
            <a:r>
              <a:rPr dirty="0" sz="1150" spc="60">
                <a:latin typeface="Times New Roman"/>
                <a:cs typeface="Times New Roman"/>
              </a:rPr>
              <a:t>2014</a:t>
            </a:r>
            <a:r>
              <a:rPr dirty="0" sz="1150" spc="29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Noinor </a:t>
            </a:r>
            <a:r>
              <a:rPr dirty="0" sz="1150">
                <a:latin typeface="Times New Roman"/>
                <a:cs typeface="Times New Roman"/>
              </a:rPr>
              <a:t>7J</a:t>
            </a:r>
            <a:r>
              <a:rPr dirty="0" sz="1150" spc="210">
                <a:latin typeface="Times New Roman"/>
                <a:cs typeface="Times New Roman"/>
              </a:rPr>
              <a:t>  </a:t>
            </a:r>
            <a:r>
              <a:rPr dirty="0" sz="1150" spc="50">
                <a:latin typeface="Times New Roman"/>
                <a:cs typeface="Times New Roman"/>
              </a:rPr>
              <a:t>aebagaimana</a:t>
            </a:r>
            <a:r>
              <a:rPr dirty="0" sz="1150" spc="29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tclah</a:t>
            </a:r>
            <a:r>
              <a:rPr dirty="0" sz="1150" spc="254">
                <a:latin typeface="Times New Roman"/>
                <a:cs typeface="Times New Roman"/>
              </a:rPr>
              <a:t>  </a:t>
            </a:r>
            <a:r>
              <a:rPr dirty="0" sz="1150" spc="55">
                <a:latin typeface="Times New Roman"/>
                <a:cs typeface="Times New Roman"/>
              </a:rPr>
              <a:t>beberapa</a:t>
            </a:r>
            <a:r>
              <a:rPr dirty="0" sz="1150" spc="26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kali</a:t>
            </a:r>
            <a:r>
              <a:rPr dirty="0" sz="1150" spc="204">
                <a:latin typeface="Times New Roman"/>
                <a:cs typeface="Times New Roman"/>
              </a:rPr>
              <a:t>  </a:t>
            </a:r>
            <a:r>
              <a:rPr dirty="0" sz="1150" spc="85">
                <a:latin typeface="Times New Roman"/>
                <a:cs typeface="Times New Roman"/>
              </a:rPr>
              <a:t>diubah</a:t>
            </a:r>
            <a:r>
              <a:rPr dirty="0" sz="1150" spc="254">
                <a:latin typeface="Times New Roman"/>
                <a:cs typeface="Times New Roman"/>
              </a:rPr>
              <a:t>  </a:t>
            </a:r>
            <a:r>
              <a:rPr dirty="0" sz="1150" spc="45">
                <a:latin typeface="Times New Roman"/>
                <a:cs typeface="Times New Roman"/>
              </a:rPr>
              <a:t>terakhir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805088" y="8641647"/>
            <a:ext cx="3898265" cy="75247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 marR="5080" indent="-635">
              <a:lnSpc>
                <a:spcPct val="104900"/>
              </a:lnSpc>
              <a:spcBef>
                <a:spcPts val="30"/>
              </a:spcBef>
            </a:pPr>
            <a:r>
              <a:rPr dirty="0" baseline="2415" sz="1725" spc="89">
                <a:latin typeface="Times New Roman"/>
                <a:cs typeface="Times New Roman"/>
              </a:rPr>
              <a:t>dengan</a:t>
            </a:r>
            <a:r>
              <a:rPr dirty="0" baseline="2415" sz="1725" spc="712">
                <a:latin typeface="Times New Roman"/>
                <a:cs typeface="Times New Roman"/>
              </a:rPr>
              <a:t> </a:t>
            </a:r>
            <a:r>
              <a:rPr dirty="0" baseline="2415" sz="1725" spc="82">
                <a:latin typeface="Times New Roman"/>
                <a:cs typeface="Times New Roman"/>
              </a:rPr>
              <a:t>Undang-</a:t>
            </a:r>
            <a:r>
              <a:rPr dirty="0" baseline="2415" sz="1725" spc="89">
                <a:latin typeface="Times New Roman"/>
                <a:cs typeface="Times New Roman"/>
              </a:rPr>
              <a:t>Undang</a:t>
            </a:r>
            <a:r>
              <a:rPr dirty="0" baseline="2415" sz="1725" spc="172">
                <a:latin typeface="Times New Roman"/>
                <a:cs typeface="Times New Roman"/>
              </a:rPr>
              <a:t>  </a:t>
            </a:r>
            <a:r>
              <a:rPr dirty="0" baseline="2415" sz="1725">
                <a:latin typeface="Times New Roman"/>
                <a:cs typeface="Times New Roman"/>
              </a:rPr>
              <a:t>Nomor</a:t>
            </a:r>
            <a:r>
              <a:rPr dirty="0" baseline="2415" sz="1725" spc="157">
                <a:latin typeface="Times New Roman"/>
                <a:cs typeface="Times New Roman"/>
              </a:rPr>
              <a:t>  </a:t>
            </a:r>
            <a:r>
              <a:rPr dirty="0" baseline="2415" sz="1725">
                <a:latin typeface="Times New Roman"/>
                <a:cs typeface="Times New Roman"/>
              </a:rPr>
              <a:t>3</a:t>
            </a:r>
            <a:r>
              <a:rPr dirty="0" baseline="2415" sz="1725" spc="675">
                <a:latin typeface="Times New Roman"/>
                <a:cs typeface="Times New Roman"/>
              </a:rPr>
              <a:t> </a:t>
            </a:r>
            <a:r>
              <a:rPr dirty="0" baseline="2415" sz="1725" spc="142">
                <a:latin typeface="Times New Roman"/>
                <a:cs typeface="Times New Roman"/>
              </a:rPr>
              <a:t>Tahun</a:t>
            </a:r>
            <a:r>
              <a:rPr dirty="0" baseline="2415" sz="1725" spc="742">
                <a:latin typeface="Times New Roman"/>
                <a:cs typeface="Times New Roman"/>
              </a:rPr>
              <a:t> </a:t>
            </a:r>
            <a:r>
              <a:rPr dirty="0" baseline="2415" sz="1725" spc="82">
                <a:latin typeface="Times New Roman"/>
                <a:cs typeface="Times New Roman"/>
              </a:rPr>
              <a:t>2024</a:t>
            </a:r>
            <a:r>
              <a:rPr dirty="0" baseline="2415" sz="1725" spc="667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t</a:t>
            </a:r>
            <a:r>
              <a:rPr dirty="0" baseline="2415" sz="1725" spc="-15">
                <a:latin typeface="Times New Roman"/>
                <a:cs typeface="Times New Roman"/>
              </a:rPr>
              <a:t>entang </a:t>
            </a:r>
            <a:r>
              <a:rPr dirty="0" sz="1150" spc="60">
                <a:latin typeface="Times New Roman"/>
                <a:cs typeface="Times New Roman"/>
              </a:rPr>
              <a:t>Pcrubahan</a:t>
            </a:r>
            <a:r>
              <a:rPr dirty="0" sz="1150" spc="4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Kcdua</a:t>
            </a:r>
            <a:r>
              <a:rPr dirty="0" sz="1150" spc="3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Ataa</a:t>
            </a:r>
            <a:r>
              <a:rPr dirty="0" sz="1150" spc="409">
                <a:latin typeface="Times New Roman"/>
                <a:cs typeface="Times New Roman"/>
              </a:rPr>
              <a:t> </a:t>
            </a:r>
            <a:r>
              <a:rPr dirty="0" sz="1150" spc="65">
                <a:latin typeface="Times New Roman"/>
                <a:cs typeface="Times New Roman"/>
              </a:rPr>
              <a:t>Undang-undang</a:t>
            </a:r>
            <a:r>
              <a:rPr dirty="0" sz="1150" spc="4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Nomor</a:t>
            </a:r>
            <a:r>
              <a:rPr dirty="0" sz="1150" spc="3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fi</a:t>
            </a:r>
            <a:r>
              <a:rPr dirty="0" sz="1150" spc="195">
                <a:latin typeface="Times New Roman"/>
                <a:cs typeface="Times New Roman"/>
              </a:rPr>
              <a:t> </a:t>
            </a:r>
            <a:r>
              <a:rPr dirty="0" sz="1150" spc="85">
                <a:latin typeface="Times New Roman"/>
                <a:cs typeface="Times New Roman"/>
              </a:rPr>
              <a:t>Tahun </a:t>
            </a:r>
            <a:r>
              <a:rPr dirty="0" sz="1150" spc="55">
                <a:latin typeface="Times New Roman"/>
                <a:cs typeface="Times New Roman"/>
              </a:rPr>
              <a:t>2014</a:t>
            </a:r>
            <a:r>
              <a:rPr dirty="0" sz="1150" spc="3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ter.tang</a:t>
            </a:r>
            <a:r>
              <a:rPr dirty="0" sz="1150" spc="3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Deso.</a:t>
            </a:r>
            <a:r>
              <a:rPr dirty="0" sz="1150" spc="2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(Lembaran</a:t>
            </a:r>
            <a:r>
              <a:rPr dirty="0" sz="1150" spc="11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Negara</a:t>
            </a:r>
            <a:r>
              <a:rPr dirty="0" sz="1150" spc="3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Republik</a:t>
            </a:r>
            <a:r>
              <a:rPr dirty="0" sz="1150" spc="39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Indoneoift </a:t>
            </a:r>
            <a:r>
              <a:rPr dirty="0" sz="1150" spc="90">
                <a:latin typeface="Times New Roman"/>
                <a:cs typeface="Times New Roman"/>
              </a:rPr>
              <a:t>Tahun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65">
                <a:latin typeface="Times New Roman"/>
                <a:cs typeface="Times New Roman"/>
              </a:rPr>
              <a:t>0024</a:t>
            </a:r>
            <a:r>
              <a:rPr dirty="0" sz="1150" spc="1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Nomor</a:t>
            </a:r>
            <a:r>
              <a:rPr dirty="0" sz="1150" spc="120">
                <a:latin typeface="Times New Roman"/>
                <a:cs typeface="Times New Roman"/>
              </a:rPr>
              <a:t> </a:t>
            </a:r>
            <a:r>
              <a:rPr dirty="0" sz="1150" spc="-20">
                <a:latin typeface="Times New Roman"/>
                <a:cs typeface="Times New Roman"/>
              </a:rPr>
              <a:t>77];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303" y="3206800"/>
            <a:ext cx="36578" cy="236547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383955" y="578922"/>
            <a:ext cx="15049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Times New Roman"/>
                <a:cs typeface="Times New Roman"/>
              </a:rPr>
              <a:t>4.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838920" y="10279680"/>
            <a:ext cx="246316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  <a:tabLst>
                <a:tab pos="281940" algn="l"/>
              </a:tabLst>
            </a:pPr>
            <a:r>
              <a:rPr dirty="0" sz="1200" spc="-50">
                <a:solidFill>
                  <a:srgbClr val="525252"/>
                </a:solidFill>
                <a:latin typeface="Times New Roman"/>
                <a:cs typeface="Times New Roman"/>
                <a:hlinkClick r:id="rId3"/>
              </a:rPr>
              <a:t>@</a:t>
            </a:r>
            <a:r>
              <a:rPr dirty="0" sz="1200">
                <a:solidFill>
                  <a:srgbClr val="525252"/>
                </a:solidFill>
                <a:latin typeface="Times New Roman"/>
                <a:cs typeface="Times New Roman"/>
                <a:hlinkClick r:id="rId3"/>
              </a:rPr>
              <a:t>	</a:t>
            </a:r>
            <a:r>
              <a:rPr dirty="0" sz="1200">
                <a:solidFill>
                  <a:srgbClr val="1C1C1C"/>
                </a:solidFill>
                <a:latin typeface="Times New Roman"/>
                <a:cs typeface="Times New Roman"/>
                <a:hlinkClick r:id="rId3"/>
              </a:rPr>
              <a:t>Dipindai</a:t>
            </a:r>
            <a:r>
              <a:rPr dirty="0" sz="1200" spc="370">
                <a:solidFill>
                  <a:srgbClr val="1C1C1C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dirty="0" sz="1200" spc="110">
                <a:solidFill>
                  <a:srgbClr val="181818"/>
                </a:solidFill>
                <a:latin typeface="Times New Roman"/>
                <a:cs typeface="Times New Roman"/>
                <a:hlinkClick r:id="rId3"/>
              </a:rPr>
              <a:t>dengan</a:t>
            </a:r>
            <a:r>
              <a:rPr dirty="0" sz="1200" spc="370">
                <a:solidFill>
                  <a:srgbClr val="181818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dirty="0" sz="1200" spc="100">
                <a:solidFill>
                  <a:srgbClr val="1F1F1F"/>
                </a:solidFill>
                <a:latin typeface="Times New Roman"/>
                <a:cs typeface="Times New Roman"/>
                <a:hlinkClick r:id="rId3"/>
              </a:rPr>
              <a:t>CamScanner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659681" y="600006"/>
            <a:ext cx="4019550" cy="91757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algn="just" marL="125730" marR="41275" indent="8255">
              <a:lnSpc>
                <a:spcPct val="102299"/>
              </a:lnSpc>
              <a:spcBef>
                <a:spcPts val="65"/>
              </a:spcBef>
            </a:pPr>
            <a:r>
              <a:rPr dirty="0" baseline="2314" sz="1800">
                <a:latin typeface="Times New Roman"/>
                <a:cs typeface="Times New Roman"/>
              </a:rPr>
              <a:t>Un</a:t>
            </a:r>
            <a:r>
              <a:rPr dirty="0" baseline="6944" sz="1800">
                <a:latin typeface="Times New Roman"/>
                <a:cs typeface="Times New Roman"/>
              </a:rPr>
              <a:t>dan</a:t>
            </a:r>
            <a:r>
              <a:rPr dirty="0" baseline="2314" sz="1800">
                <a:latin typeface="Times New Roman"/>
                <a:cs typeface="Times New Roman"/>
              </a:rPr>
              <a:t>g-Undan</a:t>
            </a:r>
            <a:r>
              <a:rPr dirty="0" sz="1200">
                <a:latin typeface="Times New Roman"/>
                <a:cs typeface="Times New Roman"/>
              </a:rPr>
              <a:t>$</a:t>
            </a:r>
            <a:r>
              <a:rPr dirty="0" sz="1200" spc="445">
                <a:latin typeface="Times New Roman"/>
                <a:cs typeface="Times New Roman"/>
              </a:rPr>
              <a:t>  </a:t>
            </a:r>
            <a:r>
              <a:rPr dirty="0" baseline="2314" sz="1800">
                <a:latin typeface="Times New Roman"/>
                <a:cs typeface="Times New Roman"/>
              </a:rPr>
              <a:t>Nemo</a:t>
            </a:r>
            <a:r>
              <a:rPr dirty="0" baseline="2314" sz="1800" spc="562">
                <a:latin typeface="Times New Roman"/>
                <a:cs typeface="Times New Roman"/>
              </a:rPr>
              <a:t>   </a:t>
            </a:r>
            <a:r>
              <a:rPr dirty="0" baseline="2314" sz="1800">
                <a:latin typeface="Times New Roman"/>
                <a:cs typeface="Times New Roman"/>
              </a:rPr>
              <a:t>03</a:t>
            </a:r>
            <a:r>
              <a:rPr dirty="0" baseline="2314" sz="1800" spc="352">
                <a:latin typeface="Times New Roman"/>
                <a:cs typeface="Times New Roman"/>
              </a:rPr>
              <a:t>   </a:t>
            </a:r>
            <a:r>
              <a:rPr dirty="0" baseline="2314" sz="1800">
                <a:latin typeface="Times New Roman"/>
                <a:cs typeface="Times New Roman"/>
              </a:rPr>
              <a:t>Tahuri</a:t>
            </a:r>
            <a:r>
              <a:rPr dirty="0" baseline="2314" sz="1800" spc="352">
                <a:latin typeface="Times New Roman"/>
                <a:cs typeface="Times New Roman"/>
              </a:rPr>
              <a:t>   </a:t>
            </a:r>
            <a:r>
              <a:rPr dirty="0" baseline="2314" sz="1800">
                <a:latin typeface="Times New Roman"/>
                <a:cs typeface="Times New Roman"/>
              </a:rPr>
              <a:t>2014</a:t>
            </a:r>
            <a:r>
              <a:rPr dirty="0" baseline="2314" sz="1800" spc="742">
                <a:latin typeface="Times New Roman"/>
                <a:cs typeface="Times New Roman"/>
              </a:rPr>
              <a:t>  </a:t>
            </a:r>
            <a:r>
              <a:rPr dirty="0" baseline="2314" sz="1800" spc="-15">
                <a:latin typeface="Times New Roman"/>
                <a:cs typeface="Times New Roman"/>
              </a:rPr>
              <a:t>tentang </a:t>
            </a:r>
            <a:r>
              <a:rPr dirty="0" sz="1150">
                <a:latin typeface="Times New Roman"/>
                <a:cs typeface="Times New Roman"/>
              </a:rPr>
              <a:t>PO</a:t>
            </a:r>
            <a:r>
              <a:rPr dirty="0" sz="1150" spc="24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Orlntahan</a:t>
            </a:r>
            <a:r>
              <a:rPr dirty="0" sz="1150" spc="235">
                <a:latin typeface="Times New Roman"/>
                <a:cs typeface="Times New Roman"/>
              </a:rPr>
              <a:t>   </a:t>
            </a:r>
            <a:r>
              <a:rPr dirty="0" sz="1150" spc="55">
                <a:latin typeface="Times New Roman"/>
                <a:cs typeface="Times New Roman"/>
              </a:rPr>
              <a:t>Daerah</a:t>
            </a:r>
            <a:r>
              <a:rPr dirty="0" sz="1150" spc="41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{Lembaran</a:t>
            </a:r>
            <a:r>
              <a:rPr dirty="0" sz="1150" spc="250">
                <a:latin typeface="Times New Roman"/>
                <a:cs typeface="Times New Roman"/>
              </a:rPr>
              <a:t>   </a:t>
            </a:r>
            <a:r>
              <a:rPr dirty="0" sz="1150">
                <a:latin typeface="Times New Roman"/>
                <a:cs typeface="Times New Roman"/>
              </a:rPr>
              <a:t>Negara</a:t>
            </a:r>
            <a:r>
              <a:rPr dirty="0" sz="1150" spc="480">
                <a:latin typeface="Times New Roman"/>
                <a:cs typeface="Times New Roman"/>
              </a:rPr>
              <a:t>  </a:t>
            </a:r>
            <a:r>
              <a:rPr dirty="0" sz="1150" spc="-10">
                <a:latin typeface="Times New Roman"/>
                <a:cs typeface="Times New Roman"/>
              </a:rPr>
              <a:t>Republik </a:t>
            </a:r>
            <a:r>
              <a:rPr dirty="0" baseline="2525" sz="1650" spc="97">
                <a:latin typeface="Times New Roman"/>
                <a:cs typeface="Times New Roman"/>
              </a:rPr>
              <a:t>Indonea</a:t>
            </a:r>
            <a:r>
              <a:rPr dirty="0" sz="1100" spc="65">
                <a:latin typeface="Times New Roman"/>
                <a:cs typeface="Times New Roman"/>
              </a:rPr>
              <a:t>ia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baseline="2525" sz="1650" spc="165">
                <a:latin typeface="Times New Roman"/>
                <a:cs typeface="Times New Roman"/>
              </a:rPr>
              <a:t>Tahun</a:t>
            </a:r>
            <a:r>
              <a:rPr dirty="0" baseline="2525" sz="1650" spc="300">
                <a:latin typeface="Times New Roman"/>
                <a:cs typeface="Times New Roman"/>
              </a:rPr>
              <a:t> </a:t>
            </a:r>
            <a:r>
              <a:rPr dirty="0" baseline="2525" sz="1650">
                <a:latin typeface="Times New Roman"/>
                <a:cs typeface="Times New Roman"/>
              </a:rPr>
              <a:t>3O1A</a:t>
            </a:r>
            <a:r>
              <a:rPr dirty="0" baseline="2525" sz="1650" spc="487">
                <a:latin typeface="Times New Roman"/>
                <a:cs typeface="Times New Roman"/>
              </a:rPr>
              <a:t> </a:t>
            </a:r>
            <a:r>
              <a:rPr dirty="0" baseline="2525" sz="1650">
                <a:latin typeface="Times New Roman"/>
                <a:cs typeface="Times New Roman"/>
              </a:rPr>
              <a:t>Norrior</a:t>
            </a:r>
            <a:r>
              <a:rPr dirty="0" baseline="2525" sz="1650" spc="292">
                <a:latin typeface="Times New Roman"/>
                <a:cs typeface="Times New Roman"/>
              </a:rPr>
              <a:t> </a:t>
            </a:r>
            <a:r>
              <a:rPr dirty="0" baseline="2525" sz="1650">
                <a:latin typeface="Times New Roman"/>
                <a:cs typeface="Times New Roman"/>
              </a:rPr>
              <a:t>R44,</a:t>
            </a:r>
            <a:r>
              <a:rPr dirty="0" baseline="2525" sz="1650" spc="217">
                <a:latin typeface="Times New Roman"/>
                <a:cs typeface="Times New Roman"/>
              </a:rPr>
              <a:t> </a:t>
            </a:r>
            <a:r>
              <a:rPr dirty="0" baseline="2525" sz="1650" spc="112">
                <a:latin typeface="Times New Roman"/>
                <a:cs typeface="Times New Roman"/>
              </a:rPr>
              <a:t>Tambah«ri</a:t>
            </a:r>
            <a:r>
              <a:rPr dirty="0" baseline="2525" sz="1650" spc="465">
                <a:latin typeface="Times New Roman"/>
                <a:cs typeface="Times New Roman"/>
              </a:rPr>
              <a:t> </a:t>
            </a:r>
            <a:r>
              <a:rPr dirty="0" baseline="2525" sz="1650" spc="97">
                <a:latin typeface="Times New Roman"/>
                <a:cs typeface="Times New Roman"/>
              </a:rPr>
              <a:t>Lembaran </a:t>
            </a:r>
            <a:r>
              <a:rPr dirty="0" sz="1150">
                <a:latin typeface="Times New Roman"/>
                <a:cs typeface="Times New Roman"/>
              </a:rPr>
              <a:t>NegBra</a:t>
            </a:r>
            <a:r>
              <a:rPr dirty="0" sz="1150" spc="130">
                <a:latin typeface="Times New Roman"/>
                <a:cs typeface="Times New Roman"/>
              </a:rPr>
              <a:t>  </a:t>
            </a:r>
            <a:r>
              <a:rPr dirty="0" sz="1150" spc="60">
                <a:latin typeface="Times New Roman"/>
                <a:cs typeface="Times New Roman"/>
              </a:rPr>
              <a:t>Wpublik</a:t>
            </a:r>
            <a:r>
              <a:rPr dirty="0" sz="1150" spc="13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ITldoflesia</a:t>
            </a:r>
            <a:r>
              <a:rPr dirty="0" sz="1150" spc="14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Nornor</a:t>
            </a:r>
            <a:r>
              <a:rPr dirty="0" sz="1150" spc="11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5587)</a:t>
            </a:r>
            <a:r>
              <a:rPr dirty="0" sz="1150" spc="130">
                <a:latin typeface="Times New Roman"/>
                <a:cs typeface="Times New Roman"/>
              </a:rPr>
              <a:t>  </a:t>
            </a:r>
            <a:r>
              <a:rPr dirty="0" sz="1150" spc="-10">
                <a:latin typeface="Times New Roman"/>
                <a:cs typeface="Times New Roman"/>
              </a:rPr>
              <a:t>eebagaimana </a:t>
            </a:r>
            <a:r>
              <a:rPr dirty="0" sz="1150" spc="50">
                <a:latin typeface="Times New Roman"/>
                <a:cs typeface="Times New Roman"/>
              </a:rPr>
              <a:t>telah</a:t>
            </a:r>
            <a:r>
              <a:rPr dirty="0" sz="1150" spc="18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Beberapa</a:t>
            </a:r>
            <a:r>
              <a:rPr dirty="0" sz="1150" spc="18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kali</a:t>
            </a:r>
            <a:r>
              <a:rPr dirty="0" sz="1150" spc="160">
                <a:latin typeface="Times New Roman"/>
                <a:cs typeface="Times New Roman"/>
              </a:rPr>
              <a:t>  </a:t>
            </a:r>
            <a:r>
              <a:rPr dirty="0" sz="1150" spc="70">
                <a:latin typeface="Times New Roman"/>
                <a:cs typeface="Times New Roman"/>
              </a:rPr>
              <a:t>diubah</a:t>
            </a:r>
            <a:r>
              <a:rPr dirty="0" sz="1150" spc="220">
                <a:latin typeface="Times New Roman"/>
                <a:cs typeface="Times New Roman"/>
              </a:rPr>
              <a:t>  </a:t>
            </a:r>
            <a:r>
              <a:rPr dirty="0" sz="1150" spc="55">
                <a:latin typeface="Times New Roman"/>
                <a:cs typeface="Times New Roman"/>
              </a:rPr>
              <a:t>tcrakhir</a:t>
            </a:r>
            <a:r>
              <a:rPr dirty="0" sz="1150" spc="204">
                <a:latin typeface="Times New Roman"/>
                <a:cs typeface="Times New Roman"/>
              </a:rPr>
              <a:t>  </a:t>
            </a:r>
            <a:r>
              <a:rPr dirty="0" sz="1150" spc="60">
                <a:latin typeface="Times New Roman"/>
                <a:cs typeface="Times New Roman"/>
              </a:rPr>
              <a:t>dengan</a:t>
            </a:r>
            <a:r>
              <a:rPr dirty="0" sz="1150" spc="210">
                <a:latin typeface="Times New Roman"/>
                <a:cs typeface="Times New Roman"/>
              </a:rPr>
              <a:t>  </a:t>
            </a:r>
            <a:r>
              <a:rPr dirty="0" sz="1150" spc="40">
                <a:latin typeface="Times New Roman"/>
                <a:cs typeface="Times New Roman"/>
              </a:rPr>
              <a:t>Undeng-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769262" y="1502300"/>
            <a:ext cx="3874135" cy="382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">
              <a:lnSpc>
                <a:spcPts val="1405"/>
              </a:lnSpc>
              <a:spcBef>
                <a:spcPts val="100"/>
              </a:spcBef>
              <a:tabLst>
                <a:tab pos="685800" algn="l"/>
                <a:tab pos="1250315" algn="l"/>
                <a:tab pos="1471930" algn="l"/>
                <a:tab pos="2052320" algn="l"/>
                <a:tab pos="2533015" algn="l"/>
                <a:tab pos="3183890" algn="l"/>
              </a:tabLst>
            </a:pPr>
            <a:r>
              <a:rPr dirty="0" baseline="2314" sz="1800" spc="-15">
                <a:latin typeface="Times New Roman"/>
                <a:cs typeface="Times New Roman"/>
              </a:rPr>
              <a:t>Undan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baseline="2314" sz="1800" spc="-15">
                <a:latin typeface="Times New Roman"/>
                <a:cs typeface="Times New Roman"/>
              </a:rPr>
              <a:t>Nomor</a:t>
            </a:r>
            <a:r>
              <a:rPr dirty="0" baseline="2314" sz="1800">
                <a:latin typeface="Times New Roman"/>
                <a:cs typeface="Times New Roman"/>
              </a:rPr>
              <a:t>	</a:t>
            </a:r>
            <a:r>
              <a:rPr dirty="0" baseline="2314" sz="1800" spc="-75">
                <a:latin typeface="Times New Roman"/>
                <a:cs typeface="Times New Roman"/>
              </a:rPr>
              <a:t>6</a:t>
            </a:r>
            <a:r>
              <a:rPr dirty="0" baseline="2314" sz="1800">
                <a:latin typeface="Times New Roman"/>
                <a:cs typeface="Times New Roman"/>
              </a:rPr>
              <a:t>	</a:t>
            </a:r>
            <a:r>
              <a:rPr dirty="0" baseline="2314" sz="1800" spc="75">
                <a:latin typeface="Times New Roman"/>
                <a:cs typeface="Times New Roman"/>
              </a:rPr>
              <a:t>Tahun</a:t>
            </a:r>
            <a:r>
              <a:rPr dirty="0" baseline="2314" sz="1800">
                <a:latin typeface="Times New Roman"/>
                <a:cs typeface="Times New Roman"/>
              </a:rPr>
              <a:t>	</a:t>
            </a:r>
            <a:r>
              <a:rPr dirty="0" baseline="2314" sz="1800" spc="75">
                <a:latin typeface="Times New Roman"/>
                <a:cs typeface="Times New Roman"/>
              </a:rPr>
              <a:t>2023</a:t>
            </a:r>
            <a:r>
              <a:rPr dirty="0" baseline="2314" sz="1800">
                <a:latin typeface="Times New Roman"/>
                <a:cs typeface="Times New Roman"/>
              </a:rPr>
              <a:t>	</a:t>
            </a:r>
            <a:r>
              <a:rPr dirty="0" baseline="2314" sz="1800" spc="60">
                <a:latin typeface="Times New Roman"/>
                <a:cs typeface="Times New Roman"/>
              </a:rPr>
              <a:t>tentang</a:t>
            </a:r>
            <a:r>
              <a:rPr dirty="0" baseline="2314" sz="1800">
                <a:latin typeface="Times New Roman"/>
                <a:cs typeface="Times New Roman"/>
              </a:rPr>
              <a:t>	</a:t>
            </a:r>
            <a:r>
              <a:rPr dirty="0" baseline="2314" sz="1800" spc="-15">
                <a:latin typeface="Times New Roman"/>
                <a:cs typeface="Times New Roman"/>
              </a:rPr>
              <a:t>Penetapan</a:t>
            </a:r>
            <a:endParaRPr baseline="2314" sz="1800">
              <a:latin typeface="Times New Roman"/>
              <a:cs typeface="Times New Roman"/>
            </a:endParaRPr>
          </a:p>
          <a:p>
            <a:pPr marL="12700">
              <a:lnSpc>
                <a:spcPts val="1405"/>
              </a:lnSpc>
            </a:pPr>
            <a:r>
              <a:rPr dirty="0" sz="1200" spc="-60" b="1">
                <a:latin typeface="Cambria"/>
                <a:cs typeface="Cambria"/>
              </a:rPr>
              <a:t>Pcraturgr</a:t>
            </a:r>
            <a:r>
              <a:rPr dirty="0" baseline="-4629" sz="1800" spc="-89" b="1">
                <a:latin typeface="Cambria"/>
                <a:cs typeface="Cambria"/>
              </a:rPr>
              <a:t>i</a:t>
            </a:r>
            <a:r>
              <a:rPr dirty="0" baseline="-4629" sz="1800" spc="52" b="1">
                <a:latin typeface="Cambria"/>
                <a:cs typeface="Cambria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9emeriniah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Pengganti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Undang-Undang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Nomor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53736" y="2514331"/>
            <a:ext cx="16891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Times New Roman"/>
                <a:cs typeface="Times New Roman"/>
              </a:rPr>
              <a:t>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354356" y="3453713"/>
            <a:ext cx="16510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25">
                <a:latin typeface="Times New Roman"/>
                <a:cs typeface="Times New Roman"/>
              </a:rPr>
              <a:t>s.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355672" y="5620539"/>
            <a:ext cx="13525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Times New Roman"/>
                <a:cs typeface="Times New Roman"/>
              </a:rPr>
              <a:t>8.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356195" y="1874191"/>
            <a:ext cx="4391025" cy="548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19100">
              <a:lnSpc>
                <a:spcPts val="1430"/>
              </a:lnSpc>
              <a:spcBef>
                <a:spcPts val="100"/>
              </a:spcBef>
            </a:pPr>
            <a:r>
              <a:rPr dirty="0" baseline="2314" sz="1800" spc="97">
                <a:latin typeface="Times New Roman"/>
                <a:cs typeface="Times New Roman"/>
              </a:rPr>
              <a:t>Tahun</a:t>
            </a:r>
            <a:r>
              <a:rPr dirty="0" baseline="2314" sz="1800" spc="262">
                <a:latin typeface="Times New Roman"/>
                <a:cs typeface="Times New Roman"/>
              </a:rPr>
              <a:t> </a:t>
            </a:r>
            <a:r>
              <a:rPr dirty="0" baseline="2314" sz="1800">
                <a:latin typeface="Times New Roman"/>
                <a:cs typeface="Times New Roman"/>
              </a:rPr>
              <a:t>2O2z</a:t>
            </a:r>
            <a:r>
              <a:rPr dirty="0" baseline="2314" sz="1800" spc="277">
                <a:latin typeface="Times New Roman"/>
                <a:cs typeface="Times New Roman"/>
              </a:rPr>
              <a:t> </a:t>
            </a:r>
            <a:r>
              <a:rPr dirty="0" baseline="2314" sz="1800" spc="82">
                <a:latin typeface="Times New Roman"/>
                <a:cs typeface="Times New Roman"/>
              </a:rPr>
              <a:t>tentang</a:t>
            </a:r>
            <a:r>
              <a:rPr dirty="0" baseline="2314" sz="1800" spc="120">
                <a:latin typeface="Times New Roman"/>
                <a:cs typeface="Times New Roman"/>
              </a:rPr>
              <a:t> </a:t>
            </a:r>
            <a:r>
              <a:rPr dirty="0" baseline="2314" sz="1800">
                <a:latin typeface="Times New Roman"/>
                <a:cs typeface="Times New Roman"/>
              </a:rPr>
              <a:t>Cipta</a:t>
            </a:r>
            <a:r>
              <a:rPr dirty="0" baseline="2314" sz="1800" spc="307">
                <a:latin typeface="Times New Roman"/>
                <a:cs typeface="Times New Roman"/>
              </a:rPr>
              <a:t> </a:t>
            </a:r>
            <a:r>
              <a:rPr dirty="0" baseline="2314" sz="1800" spc="82">
                <a:latin typeface="Times New Roman"/>
                <a:cs typeface="Times New Roman"/>
              </a:rPr>
              <a:t>KcJa</a:t>
            </a:r>
            <a:r>
              <a:rPr dirty="0" baseline="2314" sz="1800" spc="187">
                <a:latin typeface="Times New Roman"/>
                <a:cs typeface="Times New Roman"/>
              </a:rPr>
              <a:t> </a:t>
            </a:r>
            <a:r>
              <a:rPr dirty="0" baseline="2314" sz="1800">
                <a:latin typeface="Times New Roman"/>
                <a:cs typeface="Times New Roman"/>
              </a:rPr>
              <a:t>mcnjadi</a:t>
            </a:r>
            <a:r>
              <a:rPr dirty="0" baseline="2314" sz="1800" spc="202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U</a:t>
            </a:r>
            <a:r>
              <a:rPr dirty="0" baseline="2314" sz="1800" spc="-37">
                <a:latin typeface="Times New Roman"/>
                <a:cs typeface="Times New Roman"/>
              </a:rPr>
              <a:t>ndang-</a:t>
            </a:r>
            <a:r>
              <a:rPr dirty="0" baseline="2314" sz="1800" spc="-15">
                <a:latin typeface="Times New Roman"/>
                <a:cs typeface="Times New Roman"/>
              </a:rPr>
              <a:t>Undang</a:t>
            </a:r>
            <a:endParaRPr baseline="2314" sz="1800">
              <a:latin typeface="Times New Roman"/>
              <a:cs typeface="Times New Roman"/>
            </a:endParaRPr>
          </a:p>
          <a:p>
            <a:pPr algn="just" marL="416559" marR="90805" indent="-2540">
              <a:lnSpc>
                <a:spcPct val="98300"/>
              </a:lnSpc>
              <a:spcBef>
                <a:spcPts val="10"/>
              </a:spcBef>
            </a:pPr>
            <a:r>
              <a:rPr dirty="0" baseline="2314" sz="1800" spc="15">
                <a:latin typeface="Times New Roman"/>
                <a:cs typeface="Times New Roman"/>
              </a:rPr>
              <a:t>{L</a:t>
            </a:r>
            <a:r>
              <a:rPr dirty="0" baseline="2314" sz="1800" spc="419">
                <a:latin typeface="Times New Roman"/>
                <a:cs typeface="Times New Roman"/>
              </a:rPr>
              <a:t> </a:t>
            </a:r>
            <a:r>
              <a:rPr dirty="0" baseline="2314" sz="1800" spc="75">
                <a:latin typeface="Times New Roman"/>
                <a:cs typeface="Times New Roman"/>
              </a:rPr>
              <a:t>mbaran</a:t>
            </a:r>
            <a:r>
              <a:rPr dirty="0" baseline="2314" sz="1800" spc="217">
                <a:latin typeface="Times New Roman"/>
                <a:cs typeface="Times New Roman"/>
              </a:rPr>
              <a:t> </a:t>
            </a:r>
            <a:r>
              <a:rPr dirty="0" baseline="2314" sz="1800" spc="15">
                <a:latin typeface="Times New Roman"/>
                <a:cs typeface="Times New Roman"/>
              </a:rPr>
              <a:t>Nega</a:t>
            </a:r>
            <a:r>
              <a:rPr dirty="0" sz="1200" spc="10">
                <a:latin typeface="Times New Roman"/>
                <a:cs typeface="Times New Roman"/>
              </a:rPr>
              <a:t>ra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baseline="2314" sz="1800" spc="15">
                <a:latin typeface="Times New Roman"/>
                <a:cs typeface="Times New Roman"/>
              </a:rPr>
              <a:t>Republik</a:t>
            </a:r>
            <a:r>
              <a:rPr dirty="0" baseline="2314" sz="1800" spc="60">
                <a:latin typeface="Times New Roman"/>
                <a:cs typeface="Times New Roman"/>
              </a:rPr>
              <a:t> </a:t>
            </a:r>
            <a:r>
              <a:rPr dirty="0" baseline="2314" sz="1800" spc="15">
                <a:latin typeface="Times New Roman"/>
                <a:cs typeface="Times New Roman"/>
              </a:rPr>
              <a:t>Indonesio</a:t>
            </a:r>
            <a:r>
              <a:rPr dirty="0" baseline="2314" sz="1800" spc="-60">
                <a:latin typeface="Times New Roman"/>
                <a:cs typeface="Times New Roman"/>
              </a:rPr>
              <a:t> </a:t>
            </a:r>
            <a:r>
              <a:rPr dirty="0" baseline="2314" sz="1800" spc="97">
                <a:latin typeface="Times New Roman"/>
                <a:cs typeface="Times New Roman"/>
              </a:rPr>
              <a:t>Tahun</a:t>
            </a:r>
            <a:r>
              <a:rPr dirty="0" baseline="2314" sz="1800" spc="202">
                <a:latin typeface="Times New Roman"/>
                <a:cs typeface="Times New Roman"/>
              </a:rPr>
              <a:t> </a:t>
            </a:r>
            <a:r>
              <a:rPr dirty="0" baseline="2314" sz="1800" spc="15">
                <a:latin typeface="Times New Roman"/>
                <a:cs typeface="Times New Roman"/>
              </a:rPr>
              <a:t>Z023</a:t>
            </a:r>
            <a:r>
              <a:rPr dirty="0" baseline="2314" sz="1800" spc="157">
                <a:latin typeface="Times New Roman"/>
                <a:cs typeface="Times New Roman"/>
              </a:rPr>
              <a:t> </a:t>
            </a:r>
            <a:r>
              <a:rPr dirty="0" baseline="2314" sz="1800" spc="-15">
                <a:latin typeface="Times New Roman"/>
                <a:cs typeface="Times New Roman"/>
              </a:rPr>
              <a:t>Nomor </a:t>
            </a:r>
            <a:r>
              <a:rPr dirty="0" sz="1200">
                <a:latin typeface="Times New Roman"/>
                <a:cs typeface="Times New Roman"/>
              </a:rPr>
              <a:t>41,</a:t>
            </a:r>
            <a:r>
              <a:rPr dirty="0" sz="1200" spc="29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Tambahari</a:t>
            </a:r>
            <a:r>
              <a:rPr dirty="0" sz="1200" spc="229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Lembaran</a:t>
            </a:r>
            <a:r>
              <a:rPr dirty="0" sz="1200" spc="3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Ncgara</a:t>
            </a:r>
            <a:r>
              <a:rPr dirty="0" sz="1200" spc="2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Rcpublik</a:t>
            </a:r>
            <a:r>
              <a:rPr dirty="0" sz="1200" spc="254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lndoncsia </a:t>
            </a:r>
            <a:r>
              <a:rPr dirty="0" sz="1200">
                <a:latin typeface="Calibri"/>
                <a:cs typeface="Calibri"/>
              </a:rPr>
              <a:t>Nomor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685ö);</a:t>
            </a:r>
            <a:endParaRPr sz="1200">
              <a:latin typeface="Calibri"/>
              <a:cs typeface="Calibri"/>
            </a:endParaRPr>
          </a:p>
          <a:p>
            <a:pPr algn="just" marL="424180" marR="81915" indent="4445">
              <a:lnSpc>
                <a:spcPct val="102099"/>
              </a:lnSpc>
              <a:spcBef>
                <a:spcPts val="45"/>
              </a:spcBef>
            </a:pPr>
            <a:r>
              <a:rPr dirty="0" sz="1200">
                <a:latin typeface="Times New Roman"/>
                <a:cs typeface="Times New Roman"/>
              </a:rPr>
              <a:t>Undang-Undang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60">
                <a:latin typeface="Times New Roman"/>
                <a:cs typeface="Times New Roman"/>
              </a:rPr>
              <a:t>Tahun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202a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 spc="60">
                <a:latin typeface="Times New Roman"/>
                <a:cs typeface="Times New Roman"/>
              </a:rPr>
              <a:t>tentang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Hubungari </a:t>
            </a:r>
            <a:r>
              <a:rPr dirty="0" sz="1200">
                <a:latin typeface="Times New Roman"/>
                <a:cs typeface="Times New Roman"/>
              </a:rPr>
              <a:t>Kcuangan</a:t>
            </a:r>
            <a:r>
              <a:rPr dirty="0" sz="1200" spc="320">
                <a:latin typeface="Times New Roman"/>
                <a:cs typeface="Times New Roman"/>
              </a:rPr>
              <a:t>  </a:t>
            </a:r>
            <a:r>
              <a:rPr dirty="0" sz="1200" spc="60">
                <a:latin typeface="Times New Roman"/>
                <a:cs typeface="Times New Roman"/>
              </a:rPr>
              <a:t>antara</a:t>
            </a:r>
            <a:r>
              <a:rPr dirty="0" sz="1200" spc="29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Pcmerintah</a:t>
            </a:r>
            <a:r>
              <a:rPr dirty="0" sz="1200" spc="3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Pusat‘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dan</a:t>
            </a:r>
            <a:r>
              <a:rPr dirty="0" sz="1200" spc="38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Pemerintah </a:t>
            </a:r>
            <a:r>
              <a:rPr dirty="0" sz="1200">
                <a:latin typeface="Times New Roman"/>
                <a:cs typeface="Times New Roman"/>
              </a:rPr>
              <a:t>Daerah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(Lembaran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Nogara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Republik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Indoneaia</a:t>
            </a:r>
            <a:r>
              <a:rPr dirty="0" sz="1200" spc="65">
                <a:latin typeface="Times New Roman"/>
                <a:cs typeface="Times New Roman"/>
              </a:rPr>
              <a:t> Tahun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30">
                <a:latin typeface="Times New Roman"/>
                <a:cs typeface="Times New Roman"/>
              </a:rPr>
              <a:t>2022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4,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Tambahan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Lembaran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Ncgara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Republik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Indonesia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6757);</a:t>
            </a:r>
            <a:endParaRPr sz="1200">
              <a:latin typeface="Times New Roman"/>
              <a:cs typeface="Times New Roman"/>
            </a:endParaRPr>
          </a:p>
          <a:p>
            <a:pPr algn="just" marL="428625">
              <a:lnSpc>
                <a:spcPct val="100000"/>
              </a:lnSpc>
              <a:spcBef>
                <a:spcPts val="25"/>
              </a:spcBef>
            </a:pPr>
            <a:r>
              <a:rPr dirty="0" sz="1150" spc="55">
                <a:latin typeface="Times New Roman"/>
                <a:cs typeface="Times New Roman"/>
              </a:rPr>
              <a:t>Undang•Undang</a:t>
            </a:r>
            <a:r>
              <a:rPr dirty="0" sz="1150" spc="2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Nomor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62</a:t>
            </a:r>
            <a:r>
              <a:rPr dirty="0" sz="1150" spc="260">
                <a:latin typeface="Times New Roman"/>
                <a:cs typeface="Times New Roman"/>
              </a:rPr>
              <a:t> </a:t>
            </a:r>
            <a:r>
              <a:rPr dirty="0" sz="1150" spc="85">
                <a:latin typeface="Times New Roman"/>
                <a:cs typeface="Times New Roman"/>
              </a:rPr>
              <a:t>Tahun</a:t>
            </a:r>
            <a:r>
              <a:rPr dirty="0" sz="1150" spc="185">
                <a:latin typeface="Times New Roman"/>
                <a:cs typeface="Times New Roman"/>
              </a:rPr>
              <a:t> </a:t>
            </a:r>
            <a:r>
              <a:rPr dirty="0" sz="1150" spc="70">
                <a:latin typeface="Times New Roman"/>
                <a:cs typeface="Times New Roman"/>
              </a:rPr>
              <a:t>2024</a:t>
            </a:r>
            <a:r>
              <a:rPr dirty="0" sz="1150" spc="235">
                <a:latin typeface="Times New Roman"/>
                <a:cs typeface="Times New Roman"/>
              </a:rPr>
              <a:t> </a:t>
            </a:r>
            <a:r>
              <a:rPr dirty="0" sz="1150" spc="70">
                <a:latin typeface="Times New Roman"/>
                <a:cs typeface="Times New Roman"/>
              </a:rPr>
              <a:t>tentang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Anggaran</a:t>
            </a:r>
            <a:endParaRPr sz="1150">
              <a:latin typeface="Times New Roman"/>
              <a:cs typeface="Times New Roman"/>
            </a:endParaRPr>
          </a:p>
          <a:p>
            <a:pPr algn="just" marL="420370" marR="64769" indent="9525">
              <a:lnSpc>
                <a:spcPct val="105600"/>
              </a:lnSpc>
            </a:pPr>
            <a:r>
              <a:rPr dirty="0" sz="1200">
                <a:latin typeface="Times New Roman"/>
                <a:cs typeface="Times New Roman"/>
              </a:rPr>
              <a:t>Pendapatan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 spc="50">
                <a:latin typeface="Times New Roman"/>
                <a:cs typeface="Times New Roman"/>
              </a:rPr>
              <a:t>dan</a:t>
            </a:r>
            <a:r>
              <a:rPr dirty="0" sz="1200" spc="14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Belanja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Negara</a:t>
            </a:r>
            <a:r>
              <a:rPr dirty="0" sz="1200" spc="400">
                <a:latin typeface="Times New Roman"/>
                <a:cs typeface="Times New Roman"/>
              </a:rPr>
              <a:t> </a:t>
            </a:r>
            <a:r>
              <a:rPr dirty="0" sz="1200" spc="65">
                <a:latin typeface="Times New Roman"/>
                <a:cs typeface="Times New Roman"/>
              </a:rPr>
              <a:t>Tahun</a:t>
            </a:r>
            <a:r>
              <a:rPr dirty="0" sz="1200" spc="1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Anggaran</a:t>
            </a:r>
            <a:r>
              <a:rPr dirty="0" sz="1200" spc="145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202Ii </a:t>
            </a:r>
            <a:r>
              <a:rPr dirty="0" sz="1150">
                <a:latin typeface="Times New Roman"/>
                <a:cs typeface="Times New Roman"/>
              </a:rPr>
              <a:t>(Lembaran</a:t>
            </a:r>
            <a:r>
              <a:rPr dirty="0" sz="1150" spc="2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Negara</a:t>
            </a:r>
            <a:r>
              <a:rPr dirty="0" sz="1150" spc="2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Republik</a:t>
            </a:r>
            <a:r>
              <a:rPr dirty="0" sz="1150" spc="225">
                <a:latin typeface="Times New Roman"/>
                <a:cs typeface="Times New Roman"/>
              </a:rPr>
              <a:t> </a:t>
            </a:r>
            <a:r>
              <a:rPr dirty="0" sz="1150" spc="60">
                <a:latin typeface="Times New Roman"/>
                <a:cs typeface="Times New Roman"/>
              </a:rPr>
              <a:t>Indonesia</a:t>
            </a:r>
            <a:r>
              <a:rPr dirty="0" sz="1150" spc="135">
                <a:latin typeface="Times New Roman"/>
                <a:cs typeface="Times New Roman"/>
              </a:rPr>
              <a:t> </a:t>
            </a:r>
            <a:r>
              <a:rPr dirty="0" sz="1150" spc="95">
                <a:latin typeface="Times New Roman"/>
                <a:cs typeface="Times New Roman"/>
              </a:rPr>
              <a:t>Tahun</a:t>
            </a:r>
            <a:r>
              <a:rPr dirty="0" sz="1150" spc="1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ROfl4</a:t>
            </a:r>
            <a:r>
              <a:rPr dirty="0" sz="1150" spc="35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Nomor </a:t>
            </a:r>
            <a:r>
              <a:rPr dirty="0" sz="1200" spc="-10">
                <a:latin typeface="Times New Roman"/>
                <a:cs typeface="Times New Roman"/>
              </a:rPr>
              <a:t>226);</a:t>
            </a:r>
            <a:endParaRPr sz="1200">
              <a:latin typeface="Times New Roman"/>
              <a:cs typeface="Times New Roman"/>
            </a:endParaRPr>
          </a:p>
          <a:p>
            <a:pPr algn="just" marL="424180" indent="-412115">
              <a:lnSpc>
                <a:spcPct val="100000"/>
              </a:lnSpc>
              <a:spcBef>
                <a:spcPts val="25"/>
              </a:spcBef>
            </a:pPr>
            <a:r>
              <a:rPr dirty="0" sz="1200">
                <a:latin typeface="Times New Roman"/>
                <a:cs typeface="Times New Roman"/>
              </a:rPr>
              <a:t>7.</a:t>
            </a:r>
            <a:r>
              <a:rPr dirty="0" sz="1200" spc="335">
                <a:latin typeface="Times New Roman"/>
                <a:cs typeface="Times New Roman"/>
              </a:rPr>
              <a:t>    </a:t>
            </a:r>
            <a:r>
              <a:rPr dirty="0" sz="1200">
                <a:latin typeface="Times New Roman"/>
                <a:cs typeface="Times New Roman"/>
              </a:rPr>
              <a:t>Reraturan</a:t>
            </a:r>
            <a:r>
              <a:rPr dirty="0" sz="1200" spc="17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Pemerintah</a:t>
            </a:r>
            <a:r>
              <a:rPr dirty="0" sz="1200" spc="19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114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32</a:t>
            </a:r>
            <a:r>
              <a:rPr dirty="0" sz="1200" spc="170">
                <a:latin typeface="Times New Roman"/>
                <a:cs typeface="Times New Roman"/>
              </a:rPr>
              <a:t>  </a:t>
            </a:r>
            <a:r>
              <a:rPr dirty="0" sz="1200" spc="85">
                <a:latin typeface="Times New Roman"/>
                <a:cs typeface="Times New Roman"/>
              </a:rPr>
              <a:t>Tahun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 spc="50">
                <a:latin typeface="Times New Roman"/>
                <a:cs typeface="Times New Roman"/>
              </a:rPr>
              <a:t>1950</a:t>
            </a:r>
            <a:r>
              <a:rPr dirty="0" sz="1200" spc="145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tentarig</a:t>
            </a:r>
            <a:endParaRPr sz="1200">
              <a:latin typeface="Times New Roman"/>
              <a:cs typeface="Times New Roman"/>
            </a:endParaRPr>
          </a:p>
          <a:p>
            <a:pPr algn="just" marL="412750" marR="26034" indent="10795">
              <a:lnSpc>
                <a:spcPct val="103200"/>
              </a:lnSpc>
            </a:pPr>
            <a:r>
              <a:rPr dirty="0" sz="1200" spc="10">
                <a:latin typeface="Times New Roman"/>
                <a:cs typeface="Times New Roman"/>
              </a:rPr>
              <a:t>Penetapan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Mulai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berlakunya</a:t>
            </a:r>
            <a:r>
              <a:rPr dirty="0" sz="1200" spc="38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Undang-Undang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80">
                <a:latin typeface="Times New Roman"/>
                <a:cs typeface="Times New Roman"/>
              </a:rPr>
              <a:t>Tahun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 spc="45">
                <a:latin typeface="Times New Roman"/>
                <a:cs typeface="Times New Roman"/>
              </a:rPr>
              <a:t>1950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12,</a:t>
            </a:r>
            <a:r>
              <a:rPr dirty="0" sz="1200" spc="3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13,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14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dan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15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dari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hal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 spc="55">
                <a:latin typeface="Times New Roman"/>
                <a:cs typeface="Times New Roman"/>
              </a:rPr>
              <a:t>Pembentukan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 spc="35">
                <a:latin typeface="Times New Roman"/>
                <a:cs typeface="Times New Roman"/>
              </a:rPr>
              <a:t>Daerah- </a:t>
            </a:r>
            <a:r>
              <a:rPr dirty="0" sz="1200">
                <a:latin typeface="Times New Roman"/>
                <a:cs typeface="Times New Roman"/>
              </a:rPr>
              <a:t>Dgerah</a:t>
            </a:r>
            <a:r>
              <a:rPr dirty="0" sz="1200" spc="3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Kabupaten</a:t>
            </a:r>
            <a:r>
              <a:rPr dirty="0" sz="1200" spc="31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dalani</a:t>
            </a:r>
            <a:r>
              <a:rPr dirty="0" sz="1200" spc="3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Lingkungan</a:t>
            </a:r>
            <a:r>
              <a:rPr dirty="0" sz="1200" spc="4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Propinsi</a:t>
            </a:r>
            <a:r>
              <a:rPr dirty="0" sz="1200" spc="305">
                <a:latin typeface="Times New Roman"/>
                <a:cs typeface="Times New Roman"/>
              </a:rPr>
              <a:t>  </a:t>
            </a:r>
            <a:r>
              <a:rPr dirty="0" sz="1200" spc="55">
                <a:latin typeface="Times New Roman"/>
                <a:cs typeface="Times New Roman"/>
              </a:rPr>
              <a:t>Jawa </a:t>
            </a:r>
            <a:r>
              <a:rPr dirty="0" sz="1250">
                <a:latin typeface="Times New Roman"/>
                <a:cs typeface="Times New Roman"/>
              </a:rPr>
              <a:t>Timur,</a:t>
            </a:r>
            <a:r>
              <a:rPr dirty="0" sz="1250" spc="330">
                <a:latin typeface="Times New Roman"/>
                <a:cs typeface="Times New Roman"/>
              </a:rPr>
              <a:t> </a:t>
            </a:r>
            <a:r>
              <a:rPr dirty="0" sz="1250" spc="60">
                <a:latin typeface="Times New Roman"/>
                <a:cs typeface="Times New Roman"/>
              </a:rPr>
              <a:t>Jawa</a:t>
            </a:r>
            <a:r>
              <a:rPr dirty="0" sz="1250" spc="32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Tengah,</a:t>
            </a:r>
            <a:r>
              <a:rPr dirty="0" sz="1250" spc="395">
                <a:latin typeface="Times New Roman"/>
                <a:cs typeface="Times New Roman"/>
              </a:rPr>
              <a:t> </a:t>
            </a:r>
            <a:r>
              <a:rPr dirty="0" sz="1250" spc="60">
                <a:latin typeface="Times New Roman"/>
                <a:cs typeface="Times New Roman"/>
              </a:rPr>
              <a:t>Jawa</a:t>
            </a:r>
            <a:r>
              <a:rPr dirty="0" sz="1250" spc="42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Barat</a:t>
            </a:r>
            <a:r>
              <a:rPr dirty="0" sz="1250" spc="39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dan</a:t>
            </a:r>
            <a:r>
              <a:rPr dirty="0" sz="1250" spc="125">
                <a:latin typeface="Times New Roman"/>
                <a:cs typeface="Times New Roman"/>
              </a:rPr>
              <a:t>  </a:t>
            </a:r>
            <a:r>
              <a:rPr dirty="0" sz="1250">
                <a:latin typeface="Times New Roman"/>
                <a:cs typeface="Times New Roman"/>
              </a:rPr>
              <a:t>Daerah</a:t>
            </a:r>
            <a:r>
              <a:rPr dirty="0" sz="1250" spc="420">
                <a:latin typeface="Times New Roman"/>
                <a:cs typeface="Times New Roman"/>
              </a:rPr>
              <a:t> </a:t>
            </a:r>
            <a:r>
              <a:rPr dirty="0" sz="1250" spc="-10">
                <a:latin typeface="Times New Roman"/>
                <a:cs typeface="Times New Roman"/>
              </a:rPr>
              <a:t>lstimewa </a:t>
            </a:r>
            <a:r>
              <a:rPr dirty="0" sz="1200" spc="10">
                <a:latin typeface="Times New Roman"/>
                <a:cs typeface="Times New Roman"/>
              </a:rPr>
              <a:t>Yogyakartn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(Berita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Negara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Republik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Indonesia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85">
                <a:latin typeface="Times New Roman"/>
                <a:cs typeface="Times New Roman"/>
              </a:rPr>
              <a:t>Tahun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 spc="45">
                <a:latin typeface="Times New Roman"/>
                <a:cs typeface="Times New Roman"/>
              </a:rPr>
              <a:t>1950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59};</a:t>
            </a:r>
            <a:endParaRPr sz="1200">
              <a:latin typeface="Times New Roman"/>
              <a:cs typeface="Times New Roman"/>
            </a:endParaRPr>
          </a:p>
          <a:p>
            <a:pPr algn="just" marL="426720">
              <a:lnSpc>
                <a:spcPct val="100000"/>
              </a:lnSpc>
              <a:spcBef>
                <a:spcPts val="25"/>
              </a:spcBef>
            </a:pPr>
            <a:r>
              <a:rPr dirty="0" sz="1200" spc="50">
                <a:latin typeface="Times New Roman"/>
                <a:cs typeface="Times New Roman"/>
              </a:rPr>
              <a:t>Peraturan</a:t>
            </a:r>
            <a:r>
              <a:rPr dirty="0" sz="1200" spc="14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Remerintah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114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43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 spc="80">
                <a:latin typeface="Times New Roman"/>
                <a:cs typeface="Times New Roman"/>
              </a:rPr>
              <a:t>Tahun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 spc="-105">
                <a:latin typeface="Times New Roman"/>
                <a:cs typeface="Times New Roman"/>
              </a:rPr>
              <a:t>-</a:t>
            </a:r>
            <a:r>
              <a:rPr dirty="0" sz="1200" spc="-50">
                <a:latin typeface="Times New Roman"/>
                <a:cs typeface="Times New Roman"/>
              </a:rPr>
              <a:t>fiO14</a:t>
            </a:r>
            <a:r>
              <a:rPr dirty="0" sz="1200" spc="285">
                <a:latin typeface="Times New Roman"/>
                <a:cs typeface="Times New Roman"/>
              </a:rPr>
              <a:t>  </a:t>
            </a:r>
            <a:r>
              <a:rPr dirty="0" sz="1200" spc="60">
                <a:latin typeface="Times New Roman"/>
                <a:cs typeface="Times New Roman"/>
              </a:rPr>
              <a:t>tentang</a:t>
            </a:r>
            <a:endParaRPr sz="1200">
              <a:latin typeface="Times New Roman"/>
              <a:cs typeface="Times New Roman"/>
            </a:endParaRPr>
          </a:p>
          <a:p>
            <a:pPr algn="just" marL="419100" marR="5080" indent="7620">
              <a:lnSpc>
                <a:spcPct val="103899"/>
              </a:lnSpc>
              <a:spcBef>
                <a:spcPts val="40"/>
              </a:spcBef>
            </a:pPr>
            <a:r>
              <a:rPr dirty="0" sz="1200" spc="50">
                <a:latin typeface="Times New Roman"/>
                <a:cs typeface="Times New Roman"/>
              </a:rPr>
              <a:t>Peraturan</a:t>
            </a:r>
            <a:r>
              <a:rPr dirty="0" sz="1200" spc="24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Pelaksana</a:t>
            </a:r>
            <a:r>
              <a:rPr dirty="0" sz="1200" spc="229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Undarig-</a:t>
            </a:r>
            <a:r>
              <a:rPr dirty="0" sz="1200" spc="50">
                <a:latin typeface="Times New Roman"/>
                <a:cs typeface="Times New Roman"/>
              </a:rPr>
              <a:t>undang</a:t>
            </a:r>
            <a:r>
              <a:rPr dirty="0" sz="1200" spc="2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16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$</a:t>
            </a:r>
            <a:r>
              <a:rPr dirty="0" sz="1200" spc="235">
                <a:latin typeface="Times New Roman"/>
                <a:cs typeface="Times New Roman"/>
              </a:rPr>
              <a:t>  </a:t>
            </a:r>
            <a:r>
              <a:rPr dirty="0" sz="1200" spc="75">
                <a:latin typeface="Times New Roman"/>
                <a:cs typeface="Times New Roman"/>
              </a:rPr>
              <a:t>Tahun </a:t>
            </a:r>
            <a:r>
              <a:rPr dirty="0" sz="1200">
                <a:latin typeface="Times New Roman"/>
                <a:cs typeface="Times New Roman"/>
              </a:rPr>
              <a:t>2014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tcntang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Desa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Lembaran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Negara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Republik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Indonesia </a:t>
            </a:r>
            <a:r>
              <a:rPr dirty="0" sz="1200" spc="65">
                <a:latin typeface="Times New Roman"/>
                <a:cs typeface="Times New Roman"/>
              </a:rPr>
              <a:t>Tahun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JO14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14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123,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 spc="70">
                <a:latin typeface="Times New Roman"/>
                <a:cs typeface="Times New Roman"/>
              </a:rPr>
              <a:t>Tambahan</a:t>
            </a:r>
            <a:r>
              <a:rPr dirty="0" sz="1200" spc="16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Lembaran</a:t>
            </a:r>
            <a:r>
              <a:rPr dirty="0" sz="1200" spc="21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Negara </a:t>
            </a:r>
            <a:r>
              <a:rPr dirty="0" sz="1200">
                <a:latin typeface="Times New Roman"/>
                <a:cs typeface="Times New Roman"/>
              </a:rPr>
              <a:t>Republik</a:t>
            </a:r>
            <a:r>
              <a:rPr dirty="0" sz="1200" spc="26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Indonesia</a:t>
            </a:r>
            <a:r>
              <a:rPr dirty="0" sz="1200" spc="29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25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5?i39)</a:t>
            </a:r>
            <a:r>
              <a:rPr dirty="0" sz="1200" spc="265">
                <a:latin typeface="Times New Roman"/>
                <a:cs typeface="Times New Roman"/>
              </a:rPr>
              <a:t>  </a:t>
            </a:r>
            <a:r>
              <a:rPr dirty="0" sz="1200" spc="55">
                <a:latin typeface="Times New Roman"/>
                <a:cs typeface="Times New Roman"/>
              </a:rPr>
              <a:t>sebagaimana</a:t>
            </a:r>
            <a:r>
              <a:rPr dirty="0" sz="1200" spc="33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telah </a:t>
            </a:r>
            <a:r>
              <a:rPr dirty="0" sz="1200" spc="65">
                <a:latin typeface="Times New Roman"/>
                <a:cs typeface="Times New Roman"/>
              </a:rPr>
              <a:t>diubah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tcrakhir</a:t>
            </a:r>
            <a:r>
              <a:rPr dirty="0" sz="1200" spc="3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dengan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sz="1200" spc="60">
                <a:latin typeface="Times New Roman"/>
                <a:cs typeface="Times New Roman"/>
              </a:rPr>
              <a:t>Peraturan</a:t>
            </a:r>
            <a:r>
              <a:rPr dirty="0" sz="1200" spc="4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Pemerintah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1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I </a:t>
            </a:r>
            <a:r>
              <a:rPr dirty="0" sz="1200" spc="50">
                <a:latin typeface="Times New Roman"/>
                <a:cs typeface="Times New Roman"/>
              </a:rPr>
              <a:t>Teliun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2019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tcntnng</a:t>
            </a:r>
            <a:r>
              <a:rPr dirty="0" sz="1200" spc="490">
                <a:latin typeface="Times New Roman"/>
                <a:cs typeface="Times New Roman"/>
              </a:rPr>
              <a:t> </a:t>
            </a:r>
            <a:r>
              <a:rPr dirty="0" sz="1200" spc="60">
                <a:latin typeface="Times New Roman"/>
                <a:cs typeface="Times New Roman"/>
              </a:rPr>
              <a:t>Perubahan</a:t>
            </a:r>
            <a:r>
              <a:rPr dirty="0" sz="1200" spc="18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Kedua</a:t>
            </a:r>
            <a:r>
              <a:rPr dirty="0" sz="1200" spc="470">
                <a:latin typeface="Times New Roman"/>
                <a:cs typeface="Times New Roman"/>
              </a:rPr>
              <a:t> </a:t>
            </a:r>
            <a:r>
              <a:rPr dirty="0" sz="1200" spc="105">
                <a:latin typeface="Times New Roman"/>
                <a:cs typeface="Times New Roman"/>
              </a:rPr>
              <a:t>atas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 spc="70">
                <a:latin typeface="Times New Roman"/>
                <a:cs typeface="Times New Roman"/>
              </a:rPr>
              <a:t>Pemturan </a:t>
            </a:r>
            <a:r>
              <a:rPr dirty="0" sz="1250">
                <a:latin typeface="Times New Roman"/>
                <a:cs typeface="Times New Roman"/>
              </a:rPr>
              <a:t>Relakaaria</a:t>
            </a:r>
            <a:r>
              <a:rPr dirty="0" sz="1250" spc="24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Undang-undang</a:t>
            </a:r>
            <a:r>
              <a:rPr dirty="0" sz="1250" spc="29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Nomor</a:t>
            </a:r>
            <a:r>
              <a:rPr dirty="0" sz="1250" spc="17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6</a:t>
            </a:r>
            <a:r>
              <a:rPr dirty="0" sz="1250" spc="235">
                <a:latin typeface="Times New Roman"/>
                <a:cs typeface="Times New Roman"/>
              </a:rPr>
              <a:t> </a:t>
            </a:r>
            <a:r>
              <a:rPr dirty="0" sz="1250" spc="60">
                <a:latin typeface="Times New Roman"/>
                <a:cs typeface="Times New Roman"/>
              </a:rPr>
              <a:t>Tahun</a:t>
            </a:r>
            <a:r>
              <a:rPr dirty="0" sz="1250" spc="229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2014</a:t>
            </a:r>
            <a:r>
              <a:rPr dirty="0" sz="1250" spc="254">
                <a:latin typeface="Times New Roman"/>
                <a:cs typeface="Times New Roman"/>
              </a:rPr>
              <a:t> </a:t>
            </a:r>
            <a:r>
              <a:rPr dirty="0" sz="1250" spc="70">
                <a:latin typeface="Times New Roman"/>
                <a:cs typeface="Times New Roman"/>
              </a:rPr>
              <a:t>t•ntans </a:t>
            </a:r>
            <a:r>
              <a:rPr dirty="0" sz="1200">
                <a:latin typeface="Times New Roman"/>
                <a:cs typeface="Times New Roman"/>
              </a:rPr>
              <a:t>Desa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Lembaran</a:t>
            </a:r>
            <a:r>
              <a:rPr dirty="0" sz="1200" spc="3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Negara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Republ‘ik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Indonesia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 spc="65">
                <a:latin typeface="Times New Roman"/>
                <a:cs typeface="Times New Roman"/>
              </a:rPr>
              <a:t>Tahun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2O19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77888" y="7333677"/>
            <a:ext cx="3954779" cy="2616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651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Fiomor</a:t>
            </a:r>
            <a:r>
              <a:rPr dirty="0" sz="1200" spc="36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41,</a:t>
            </a:r>
            <a:r>
              <a:rPr dirty="0" sz="1200" spc="450">
                <a:latin typeface="Times New Roman"/>
                <a:cs typeface="Times New Roman"/>
              </a:rPr>
              <a:t>  </a:t>
            </a:r>
            <a:r>
              <a:rPr dirty="0" sz="1200" spc="55">
                <a:latin typeface="Times New Roman"/>
                <a:cs typeface="Times New Roman"/>
              </a:rPr>
              <a:t>Tambahan</a:t>
            </a:r>
            <a:r>
              <a:rPr dirty="0" sz="1200" spc="4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Lemharan</a:t>
            </a:r>
            <a:r>
              <a:rPr dirty="0" sz="1200" spc="45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Negara</a:t>
            </a:r>
            <a:r>
              <a:rPr dirty="0" sz="1200" spc="40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Republik </a:t>
            </a:r>
            <a:r>
              <a:rPr dirty="0" sz="1200">
                <a:latin typeface="Times New Roman"/>
                <a:cs typeface="Times New Roman"/>
              </a:rPr>
              <a:t>Indoneaia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Nonior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6321);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5080">
              <a:lnSpc>
                <a:spcPct val="102000"/>
              </a:lnSpc>
              <a:spcBef>
                <a:spcPts val="90"/>
              </a:spcBef>
            </a:pPr>
            <a:r>
              <a:rPr dirty="0" sz="1200" spc="55">
                <a:latin typeface="Times New Roman"/>
                <a:cs typeface="Times New Roman"/>
              </a:rPr>
              <a:t>Peraturan</a:t>
            </a:r>
            <a:r>
              <a:rPr dirty="0" sz="1200" spc="16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Pemerintah</a:t>
            </a:r>
            <a:r>
              <a:rPr dirty="0" sz="1200" spc="21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15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6O</a:t>
            </a:r>
            <a:r>
              <a:rPr dirty="0" sz="1200" spc="4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TahUn</a:t>
            </a:r>
            <a:r>
              <a:rPr dirty="0" sz="1200" spc="2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2014</a:t>
            </a:r>
            <a:r>
              <a:rPr dirty="0" sz="1200" spc="175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tentnrig </a:t>
            </a:r>
            <a:r>
              <a:rPr dirty="0" sz="1200">
                <a:latin typeface="Times New Roman"/>
                <a:cs typeface="Times New Roman"/>
              </a:rPr>
              <a:t>Daria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Doea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baseline="2314" sz="1800">
                <a:latin typeface="Times New Roman"/>
                <a:cs typeface="Times New Roman"/>
              </a:rPr>
              <a:t>Y</a:t>
            </a:r>
            <a:r>
              <a:rPr dirty="0" sz="1200">
                <a:latin typeface="Times New Roman"/>
                <a:cs typeface="Times New Roman"/>
              </a:rPr>
              <a:t>ang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Bor8uosber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Dari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Anggaran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 spc="45">
                <a:latin typeface="Times New Roman"/>
                <a:cs typeface="Times New Roman"/>
              </a:rPr>
              <a:t>Pendapatan </a:t>
            </a:r>
            <a:r>
              <a:rPr dirty="0" baseline="2314" sz="1800" spc="75">
                <a:latin typeface="Times New Roman"/>
                <a:cs typeface="Times New Roman"/>
              </a:rPr>
              <a:t>dan</a:t>
            </a:r>
            <a:r>
              <a:rPr dirty="0" baseline="2314" sz="1800" spc="300">
                <a:latin typeface="Times New Roman"/>
                <a:cs typeface="Times New Roman"/>
              </a:rPr>
              <a:t> </a:t>
            </a:r>
            <a:r>
              <a:rPr dirty="0" baseline="2314" sz="1800">
                <a:latin typeface="Times New Roman"/>
                <a:cs typeface="Times New Roman"/>
              </a:rPr>
              <a:t>BelanJa</a:t>
            </a:r>
            <a:r>
              <a:rPr dirty="0" baseline="2314" sz="1800" spc="247">
                <a:latin typeface="Times New Roman"/>
                <a:cs typeface="Times New Roman"/>
              </a:rPr>
              <a:t> </a:t>
            </a:r>
            <a:r>
              <a:rPr dirty="0" baseline="2314" sz="1800">
                <a:latin typeface="Times New Roman"/>
                <a:cs typeface="Times New Roman"/>
              </a:rPr>
              <a:t>Negera,</a:t>
            </a:r>
            <a:r>
              <a:rPr dirty="0" baseline="2314" sz="1800" spc="270">
                <a:latin typeface="Times New Roman"/>
                <a:cs typeface="Times New Roman"/>
              </a:rPr>
              <a:t> </a:t>
            </a:r>
            <a:r>
              <a:rPr dirty="0" baseline="2314" sz="1800">
                <a:latin typeface="Times New Roman"/>
                <a:cs typeface="Times New Roman"/>
              </a:rPr>
              <a:t>(Lembaren</a:t>
            </a:r>
            <a:r>
              <a:rPr dirty="0" baseline="2314" sz="1800" spc="412">
                <a:latin typeface="Times New Roman"/>
                <a:cs typeface="Times New Roman"/>
              </a:rPr>
              <a:t> </a:t>
            </a:r>
            <a:r>
              <a:rPr dirty="0" baseline="2314" sz="1800">
                <a:latin typeface="Times New Roman"/>
                <a:cs typeface="Times New Roman"/>
              </a:rPr>
              <a:t>Negara</a:t>
            </a:r>
            <a:r>
              <a:rPr dirty="0" baseline="2314" sz="1800" spc="187">
                <a:latin typeface="Times New Roman"/>
                <a:cs typeface="Times New Roman"/>
              </a:rPr>
              <a:t> </a:t>
            </a:r>
            <a:r>
              <a:rPr dirty="0" baseline="2314" sz="1800">
                <a:latin typeface="Times New Roman"/>
                <a:cs typeface="Times New Roman"/>
              </a:rPr>
              <a:t>Republi</a:t>
            </a: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baseline="2314" sz="1800" spc="-15">
                <a:latin typeface="Times New Roman"/>
                <a:cs typeface="Times New Roman"/>
              </a:rPr>
              <a:t>lndonesia </a:t>
            </a:r>
            <a:r>
              <a:rPr dirty="0" sz="1200" spc="55">
                <a:latin typeface="Times New Roman"/>
                <a:cs typeface="Times New Roman"/>
              </a:rPr>
              <a:t>Tahun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2014</a:t>
            </a:r>
            <a:r>
              <a:rPr dirty="0" sz="1200" spc="17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15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168,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 spc="60">
                <a:latin typeface="Times New Roman"/>
                <a:cs typeface="Times New Roman"/>
              </a:rPr>
              <a:t>Tambahan</a:t>
            </a:r>
            <a:r>
              <a:rPr dirty="0" sz="1200" spc="19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Lembaran</a:t>
            </a:r>
            <a:r>
              <a:rPr dirty="0" sz="1200" spc="17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Negara </a:t>
            </a:r>
            <a:r>
              <a:rPr dirty="0" sz="1200">
                <a:latin typeface="Times New Roman"/>
                <a:cs typeface="Times New Roman"/>
              </a:rPr>
              <a:t>Republik</a:t>
            </a:r>
            <a:r>
              <a:rPr dirty="0" sz="1200" spc="35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Indonesia</a:t>
            </a:r>
            <a:r>
              <a:rPr dirty="0" sz="1200" spc="35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3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5558)</a:t>
            </a:r>
            <a:r>
              <a:rPr dirty="0" sz="1200" spc="3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scbagairnane</a:t>
            </a:r>
            <a:r>
              <a:rPr dirty="0" sz="1200" spc="365">
                <a:latin typeface="Times New Roman"/>
                <a:cs typeface="Times New Roman"/>
              </a:rPr>
              <a:t>  </a:t>
            </a:r>
            <a:r>
              <a:rPr dirty="0" sz="1200" spc="-20">
                <a:latin typeface="Times New Roman"/>
                <a:cs typeface="Times New Roman"/>
              </a:rPr>
              <a:t>Utah </a:t>
            </a:r>
            <a:r>
              <a:rPr dirty="0" sz="1200" spc="50">
                <a:latin typeface="Times New Roman"/>
                <a:cs typeface="Times New Roman"/>
              </a:rPr>
              <a:t>diubah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terakhir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dongan</a:t>
            </a:r>
            <a:r>
              <a:rPr dirty="0" sz="1200" spc="470">
                <a:latin typeface="Times New Roman"/>
                <a:cs typeface="Times New Roman"/>
              </a:rPr>
              <a:t> </a:t>
            </a:r>
            <a:r>
              <a:rPr dirty="0" sz="1200" spc="60">
                <a:latin typeface="Times New Roman"/>
                <a:cs typeface="Times New Roman"/>
              </a:rPr>
              <a:t>Peraturan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baseline="4629" sz="1800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emerintah</a:t>
            </a:r>
            <a:r>
              <a:rPr dirty="0" sz="1200" spc="3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525252"/>
                </a:solidFill>
                <a:latin typeface="Times New Roman"/>
                <a:cs typeface="Times New Roman"/>
              </a:rPr>
              <a:t>8 </a:t>
            </a:r>
            <a:r>
              <a:rPr dirty="0" sz="1200" spc="55">
                <a:latin typeface="Times New Roman"/>
                <a:cs typeface="Times New Roman"/>
              </a:rPr>
              <a:t>Tahun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fl018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tentang</a:t>
            </a:r>
            <a:r>
              <a:rPr dirty="0" sz="1200" spc="430">
                <a:latin typeface="Times New Roman"/>
                <a:cs typeface="Times New Roman"/>
              </a:rPr>
              <a:t> </a:t>
            </a:r>
            <a:r>
              <a:rPr dirty="0" sz="1200" spc="60">
                <a:latin typeface="Times New Roman"/>
                <a:cs typeface="Times New Roman"/>
              </a:rPr>
              <a:t>Perubahan</a:t>
            </a:r>
            <a:r>
              <a:rPr dirty="0" sz="1200" spc="1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Kcdua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8t8B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Peraiuran </a:t>
            </a:r>
            <a:r>
              <a:rPr dirty="0" sz="1200">
                <a:latin typeface="Times New Roman"/>
                <a:cs typeface="Times New Roman"/>
              </a:rPr>
              <a:t>Per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 spc="60">
                <a:latin typeface="Times New Roman"/>
                <a:cs typeface="Times New Roman"/>
              </a:rPr>
              <a:t>erintsh</a:t>
            </a:r>
            <a:r>
              <a:rPr dirty="0" sz="1200" spc="4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60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 spc="65">
                <a:latin typeface="Times New Roman"/>
                <a:cs typeface="Times New Roman"/>
              </a:rPr>
              <a:t>Tahun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2014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 spc="60">
                <a:latin typeface="Times New Roman"/>
                <a:cs typeface="Times New Roman"/>
              </a:rPr>
              <a:t>tentang</a:t>
            </a:r>
            <a:r>
              <a:rPr dirty="0" sz="1200" spc="3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Dana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Desa </a:t>
            </a:r>
            <a:r>
              <a:rPr dirty="0" sz="1200">
                <a:latin typeface="Times New Roman"/>
                <a:cs typeface="Times New Roman"/>
              </a:rPr>
              <a:t>Yang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Bersurnber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Dari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Anggaran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 spc="55">
                <a:latin typeface="Times New Roman"/>
                <a:cs typeface="Times New Roman"/>
              </a:rPr>
              <a:t>Pendepatan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 spc="55">
                <a:latin typeface="Times New Roman"/>
                <a:cs typeface="Times New Roman"/>
              </a:rPr>
              <a:t>dan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Belenja </a:t>
            </a:r>
            <a:r>
              <a:rPr dirty="0" sz="1200">
                <a:latin typeface="Times New Roman"/>
                <a:cs typeface="Times New Roman"/>
              </a:rPr>
              <a:t>Negara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(Lcnibaran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Negara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Republik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Indonosia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55">
                <a:latin typeface="Times New Roman"/>
                <a:cs typeface="Times New Roman"/>
              </a:rPr>
              <a:t>Tahun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  <a:p>
            <a:pPr algn="just" marL="31750" marR="34925" indent="5715">
              <a:lnSpc>
                <a:spcPts val="1270"/>
              </a:lnSpc>
              <a:spcBef>
                <a:spcPts val="209"/>
              </a:spcBef>
            </a:pP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4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57,</a:t>
            </a:r>
            <a:r>
              <a:rPr dirty="0" sz="1200" spc="36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Tembahan</a:t>
            </a:r>
            <a:r>
              <a:rPr dirty="0" sz="1200" spc="44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Lembaran</a:t>
            </a:r>
            <a:r>
              <a:rPr dirty="0" sz="1200" spc="425">
                <a:latin typeface="Times New Roman"/>
                <a:cs typeface="Times New Roman"/>
              </a:rPr>
              <a:t>  </a:t>
            </a:r>
            <a:r>
              <a:rPr dirty="0" sz="1200" b="1">
                <a:latin typeface="Cambria"/>
                <a:cs typeface="Cambria"/>
              </a:rPr>
              <a:t>Ncgara</a:t>
            </a:r>
            <a:r>
              <a:rPr dirty="0" sz="1200" spc="415" b="1">
                <a:latin typeface="Cambria"/>
                <a:cs typeface="Cambria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Republik </a:t>
            </a:r>
            <a:r>
              <a:rPr dirty="0" sz="1200">
                <a:latin typeface="Times New Roman"/>
                <a:cs typeface="Times New Roman"/>
              </a:rPr>
              <a:t>Indnnesia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5864};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369651" y="7705569"/>
            <a:ext cx="14732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mbria"/>
                <a:cs typeface="Cambria"/>
              </a:rPr>
              <a:t>9.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8081" y="3453712"/>
            <a:ext cx="185940" cy="9449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1130" y="4203591"/>
            <a:ext cx="179844" cy="10059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405848" y="417109"/>
            <a:ext cx="2425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45">
                <a:latin typeface="Courier New"/>
                <a:cs typeface="Courier New"/>
              </a:rPr>
              <a:t>10.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781005" y="10313211"/>
            <a:ext cx="246316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solidFill>
                  <a:srgbClr val="525252"/>
                </a:solidFill>
                <a:latin typeface="Times New Roman"/>
                <a:cs typeface="Times New Roman"/>
                <a:hlinkClick r:id="rId4"/>
              </a:rPr>
              <a:t>@</a:t>
            </a:r>
            <a:r>
              <a:rPr dirty="0" sz="1200" spc="265">
                <a:solidFill>
                  <a:srgbClr val="525252"/>
                </a:solidFill>
                <a:latin typeface="Times New Roman"/>
                <a:cs typeface="Times New Roman"/>
                <a:hlinkClick r:id="rId4"/>
              </a:rPr>
              <a:t>  </a:t>
            </a:r>
            <a:r>
              <a:rPr dirty="0" sz="1200">
                <a:solidFill>
                  <a:srgbClr val="1C1C1C"/>
                </a:solidFill>
                <a:latin typeface="Times New Roman"/>
                <a:cs typeface="Times New Roman"/>
                <a:hlinkClick r:id="rId4"/>
              </a:rPr>
              <a:t>Dipindai</a:t>
            </a:r>
            <a:r>
              <a:rPr dirty="0" sz="1200" spc="310">
                <a:solidFill>
                  <a:srgbClr val="1C1C1C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dirty="0" sz="1200" spc="110">
                <a:solidFill>
                  <a:srgbClr val="181818"/>
                </a:solidFill>
                <a:latin typeface="Times New Roman"/>
                <a:cs typeface="Times New Roman"/>
                <a:hlinkClick r:id="rId4"/>
              </a:rPr>
              <a:t>dengan</a:t>
            </a:r>
            <a:r>
              <a:rPr dirty="0" sz="1200" spc="315">
                <a:solidFill>
                  <a:srgbClr val="181818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dirty="0" sz="1200" spc="100">
                <a:solidFill>
                  <a:srgbClr val="1F1F1F"/>
                </a:solidFill>
                <a:latin typeface="Times New Roman"/>
                <a:cs typeface="Times New Roman"/>
                <a:hlinkClick r:id="rId4"/>
              </a:rPr>
              <a:t>CamScanner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397527" y="1145649"/>
            <a:ext cx="23241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onsolas"/>
                <a:cs typeface="Consolas"/>
              </a:rPr>
              <a:t>1</a:t>
            </a:r>
            <a:r>
              <a:rPr dirty="0" sz="1200" spc="-25">
                <a:latin typeface="Times New Roman"/>
                <a:cs typeface="Times New Roman"/>
              </a:rPr>
              <a:t>1.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87559" y="1691293"/>
            <a:ext cx="2533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0">
                <a:latin typeface="Courier New"/>
                <a:cs typeface="Courier New"/>
              </a:rPr>
              <a:t>12,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400730" y="2255227"/>
            <a:ext cx="2152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Times New Roman"/>
                <a:cs typeface="Times New Roman"/>
              </a:rPr>
              <a:t>IS.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386666" y="2825256"/>
            <a:ext cx="229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Times New Roman"/>
                <a:cs typeface="Times New Roman"/>
              </a:rPr>
              <a:t>14.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373142" y="6419190"/>
            <a:ext cx="2413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5">
                <a:latin typeface="Consolas"/>
                <a:cs typeface="Consolas"/>
              </a:rPr>
              <a:t>17.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93279" y="438701"/>
            <a:ext cx="3838575" cy="7467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 indent="10795">
              <a:lnSpc>
                <a:spcPct val="100800"/>
              </a:lnSpc>
              <a:spcBef>
                <a:spcPts val="90"/>
              </a:spcBef>
            </a:pPr>
            <a:r>
              <a:rPr dirty="0" sz="1150" spc="70">
                <a:latin typeface="Times New Roman"/>
                <a:cs typeface="Times New Roman"/>
              </a:rPr>
              <a:t>Pcmturan</a:t>
            </a:r>
            <a:r>
              <a:rPr dirty="0" sz="1150" spc="21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Pemerintah</a:t>
            </a:r>
            <a:r>
              <a:rPr dirty="0" sz="1150" spc="18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Nomor</a:t>
            </a:r>
            <a:r>
              <a:rPr dirty="0" sz="1150" spc="16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37</a:t>
            </a:r>
            <a:r>
              <a:rPr dirty="0" sz="1150" spc="165">
                <a:latin typeface="Times New Roman"/>
                <a:cs typeface="Times New Roman"/>
              </a:rPr>
              <a:t>  </a:t>
            </a:r>
            <a:r>
              <a:rPr dirty="0" sz="1150" spc="85">
                <a:latin typeface="Times New Roman"/>
                <a:cs typeface="Times New Roman"/>
              </a:rPr>
              <a:t>Tahun</a:t>
            </a:r>
            <a:r>
              <a:rPr dirty="0" sz="1150" spc="12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0O23</a:t>
            </a:r>
            <a:r>
              <a:rPr dirty="0" sz="1150" spc="125">
                <a:latin typeface="Times New Roman"/>
                <a:cs typeface="Times New Roman"/>
              </a:rPr>
              <a:t>  </a:t>
            </a:r>
            <a:r>
              <a:rPr dirty="0" sz="1150" spc="50">
                <a:latin typeface="Times New Roman"/>
                <a:cs typeface="Times New Roman"/>
              </a:rPr>
              <a:t>tentang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engelolaan</a:t>
            </a:r>
            <a:r>
              <a:rPr dirty="0" sz="1200" spc="3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Transfer</a:t>
            </a:r>
            <a:r>
              <a:rPr dirty="0" sz="1200" spc="35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ke</a:t>
            </a:r>
            <a:r>
              <a:rPr dirty="0" sz="1200" spc="28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Daerah</a:t>
            </a:r>
            <a:r>
              <a:rPr dirty="0" sz="1200" spc="36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JLembaran</a:t>
            </a:r>
            <a:r>
              <a:rPr dirty="0" sz="1200" spc="405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Negara </a:t>
            </a:r>
            <a:r>
              <a:rPr dirty="0" sz="1200">
                <a:latin typeface="Times New Roman"/>
                <a:cs typeface="Times New Roman"/>
              </a:rPr>
              <a:t>Republik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Indonesia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Tahun</a:t>
            </a:r>
            <a:r>
              <a:rPr dirty="0" sz="1200" spc="4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2023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100,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Tombah«n </a:t>
            </a:r>
            <a:r>
              <a:rPr dirty="0" sz="1150">
                <a:latin typeface="Times New Roman"/>
                <a:cs typeface="Times New Roman"/>
              </a:rPr>
              <a:t>Lcmbarari</a:t>
            </a:r>
            <a:r>
              <a:rPr dirty="0" sz="1150" spc="280">
                <a:latin typeface="Times New Roman"/>
                <a:cs typeface="Times New Roman"/>
              </a:rPr>
              <a:t> </a:t>
            </a:r>
            <a:r>
              <a:rPr dirty="0" baseline="4830" sz="1725">
                <a:latin typeface="Times New Roman"/>
                <a:cs typeface="Times New Roman"/>
              </a:rPr>
              <a:t>lJ</a:t>
            </a:r>
            <a:r>
              <a:rPr dirty="0" sz="1150">
                <a:latin typeface="Times New Roman"/>
                <a:cs typeface="Times New Roman"/>
              </a:rPr>
              <a:t>cgara</a:t>
            </a:r>
            <a:r>
              <a:rPr dirty="0" sz="1150" spc="13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Republik</a:t>
            </a:r>
            <a:r>
              <a:rPr dirty="0" sz="1150" spc="204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Indonetiia</a:t>
            </a:r>
            <a:r>
              <a:rPr dirty="0" sz="1150" spc="2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Nomor</a:t>
            </a:r>
            <a:r>
              <a:rPr dirty="0" sz="1150" spc="22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6883)i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792091" y="1170291"/>
            <a:ext cx="3846829" cy="56832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algn="just" marL="12700" marR="5080" indent="3175">
              <a:lnSpc>
                <a:spcPct val="102499"/>
              </a:lnSpc>
              <a:spcBef>
                <a:spcPts val="65"/>
              </a:spcBef>
            </a:pPr>
            <a:r>
              <a:rPr dirty="0" baseline="2415" sz="1725">
                <a:latin typeface="Times New Roman"/>
                <a:cs typeface="Times New Roman"/>
              </a:rPr>
              <a:t>Peratu</a:t>
            </a:r>
            <a:r>
              <a:rPr dirty="0" sz="1150">
                <a:latin typeface="Times New Roman"/>
                <a:cs typeface="Times New Roman"/>
              </a:rPr>
              <a:t>ran</a:t>
            </a:r>
            <a:r>
              <a:rPr dirty="0" sz="1150" spc="160">
                <a:latin typeface="Times New Roman"/>
                <a:cs typeface="Times New Roman"/>
              </a:rPr>
              <a:t>  </a:t>
            </a:r>
            <a:r>
              <a:rPr dirty="0" baseline="2415" sz="1725">
                <a:latin typeface="Times New Roman"/>
                <a:cs typeface="Times New Roman"/>
              </a:rPr>
              <a:t>Mentnri</a:t>
            </a:r>
            <a:r>
              <a:rPr dirty="0" baseline="2415" sz="1725" spc="480">
                <a:latin typeface="Times New Roman"/>
                <a:cs typeface="Times New Roman"/>
              </a:rPr>
              <a:t> </a:t>
            </a:r>
            <a:r>
              <a:rPr dirty="0" baseline="2415" sz="1725">
                <a:latin typeface="Times New Roman"/>
                <a:cs typeface="Times New Roman"/>
              </a:rPr>
              <a:t>Dalam</a:t>
            </a:r>
            <a:r>
              <a:rPr dirty="0" baseline="2415" sz="1725" spc="600">
                <a:latin typeface="Times New Roman"/>
                <a:cs typeface="Times New Roman"/>
              </a:rPr>
              <a:t> </a:t>
            </a:r>
            <a:r>
              <a:rPr dirty="0" baseline="2415" sz="1725">
                <a:latin typeface="Times New Roman"/>
                <a:cs typeface="Times New Roman"/>
              </a:rPr>
              <a:t>Negeri</a:t>
            </a:r>
            <a:r>
              <a:rPr dirty="0" baseline="2415" sz="1725" spc="472">
                <a:latin typeface="Times New Roman"/>
                <a:cs typeface="Times New Roman"/>
              </a:rPr>
              <a:t> </a:t>
            </a:r>
            <a:r>
              <a:rPr dirty="0" baseline="2415" sz="1725">
                <a:latin typeface="Times New Roman"/>
                <a:cs typeface="Times New Roman"/>
              </a:rPr>
              <a:t>Nomor</a:t>
            </a:r>
            <a:r>
              <a:rPr dirty="0" baseline="2415" sz="1725" spc="562">
                <a:latin typeface="Times New Roman"/>
                <a:cs typeface="Times New Roman"/>
              </a:rPr>
              <a:t> </a:t>
            </a:r>
            <a:r>
              <a:rPr dirty="0" baseline="2415" sz="1725">
                <a:latin typeface="Times New Roman"/>
                <a:cs typeface="Times New Roman"/>
              </a:rPr>
              <a:t>114</a:t>
            </a:r>
            <a:r>
              <a:rPr dirty="0" baseline="2415" sz="1725" spc="330">
                <a:latin typeface="Times New Roman"/>
                <a:cs typeface="Times New Roman"/>
              </a:rPr>
              <a:t> </a:t>
            </a:r>
            <a:r>
              <a:rPr dirty="0" baseline="2415" sz="1725" spc="112">
                <a:latin typeface="Times New Roman"/>
                <a:cs typeface="Times New Roman"/>
              </a:rPr>
              <a:t>Tahun</a:t>
            </a:r>
            <a:r>
              <a:rPr dirty="0" baseline="2415" sz="1725" spc="419">
                <a:latin typeface="Times New Roman"/>
                <a:cs typeface="Times New Roman"/>
              </a:rPr>
              <a:t> </a:t>
            </a:r>
            <a:r>
              <a:rPr dirty="0" baseline="2415" sz="1725" spc="-30">
                <a:latin typeface="Times New Roman"/>
                <a:cs typeface="Times New Roman"/>
              </a:rPr>
              <a:t>CO14 </a:t>
            </a:r>
            <a:r>
              <a:rPr dirty="0" baseline="2415" sz="1725" spc="104">
                <a:latin typeface="Times New Roman"/>
                <a:cs typeface="Times New Roman"/>
              </a:rPr>
              <a:t>tentan</a:t>
            </a:r>
            <a:r>
              <a:rPr dirty="0" sz="1150" spc="70">
                <a:latin typeface="Times New Roman"/>
                <a:cs typeface="Times New Roman"/>
              </a:rPr>
              <a:t>g</a:t>
            </a:r>
            <a:r>
              <a:rPr dirty="0" sz="1150" spc="200">
                <a:latin typeface="Times New Roman"/>
                <a:cs typeface="Times New Roman"/>
              </a:rPr>
              <a:t>  </a:t>
            </a:r>
            <a:r>
              <a:rPr dirty="0" baseline="2415" sz="1725">
                <a:latin typeface="Times New Roman"/>
                <a:cs typeface="Times New Roman"/>
              </a:rPr>
              <a:t>Pedoman</a:t>
            </a:r>
            <a:r>
              <a:rPr dirty="0" baseline="2415" sz="1725" spc="382">
                <a:latin typeface="Times New Roman"/>
                <a:cs typeface="Times New Roman"/>
              </a:rPr>
              <a:t>  </a:t>
            </a:r>
            <a:r>
              <a:rPr dirty="0" baseline="2415" sz="1725" spc="97">
                <a:latin typeface="Times New Roman"/>
                <a:cs typeface="Times New Roman"/>
              </a:rPr>
              <a:t>Pembangunan</a:t>
            </a:r>
            <a:r>
              <a:rPr dirty="0" baseline="2415" sz="1725" spc="405">
                <a:latin typeface="Times New Roman"/>
                <a:cs typeface="Times New Roman"/>
              </a:rPr>
              <a:t>  </a:t>
            </a:r>
            <a:r>
              <a:rPr dirty="0" baseline="2415" sz="1725" spc="82">
                <a:latin typeface="Times New Roman"/>
                <a:cs typeface="Times New Roman"/>
              </a:rPr>
              <a:t>Desa</a:t>
            </a:r>
            <a:r>
              <a:rPr dirty="0" baseline="2415" sz="1725" spc="322">
                <a:latin typeface="Times New Roman"/>
                <a:cs typeface="Times New Roman"/>
              </a:rPr>
              <a:t>  </a:t>
            </a:r>
            <a:r>
              <a:rPr dirty="0" baseline="2415" sz="1725">
                <a:latin typeface="Times New Roman"/>
                <a:cs typeface="Times New Roman"/>
              </a:rPr>
              <a:t>(Berita</a:t>
            </a:r>
            <a:r>
              <a:rPr dirty="0" baseline="2415" sz="1725" spc="359">
                <a:latin typeface="Times New Roman"/>
                <a:cs typeface="Times New Roman"/>
              </a:rPr>
              <a:t>  </a:t>
            </a:r>
            <a:r>
              <a:rPr dirty="0" baseline="2415" sz="1725" spc="-15">
                <a:latin typeface="Times New Roman"/>
                <a:cs typeface="Times New Roman"/>
              </a:rPr>
              <a:t>Negara </a:t>
            </a:r>
            <a:r>
              <a:rPr dirty="0" sz="1200">
                <a:latin typeface="Times New Roman"/>
                <a:cs typeface="Times New Roman"/>
              </a:rPr>
              <a:t>Rcpublik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baseline="4629" sz="180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ndonesia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55">
                <a:latin typeface="Times New Roman"/>
                <a:cs typeface="Times New Roman"/>
              </a:rPr>
              <a:t>Tahun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2014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2O94J;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781755" y="1718728"/>
            <a:ext cx="3867150" cy="133350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just" marL="12700" marR="13970" indent="10160">
              <a:lnSpc>
                <a:spcPct val="102099"/>
              </a:lnSpc>
              <a:spcBef>
                <a:spcPts val="70"/>
              </a:spcBef>
            </a:pPr>
            <a:r>
              <a:rPr dirty="0" baseline="2314" sz="1800">
                <a:latin typeface="Times New Roman"/>
                <a:cs typeface="Times New Roman"/>
              </a:rPr>
              <a:t>Peratu</a:t>
            </a:r>
            <a:r>
              <a:rPr dirty="0" sz="1200">
                <a:latin typeface="Times New Roman"/>
                <a:cs typeface="Times New Roman"/>
              </a:rPr>
              <a:t>ran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baseline="2314" sz="1800">
                <a:latin typeface="Times New Roman"/>
                <a:cs typeface="Times New Roman"/>
              </a:rPr>
              <a:t>Mentcri</a:t>
            </a:r>
            <a:r>
              <a:rPr dirty="0" baseline="2314" sz="1800" spc="494">
                <a:latin typeface="Times New Roman"/>
                <a:cs typeface="Times New Roman"/>
              </a:rPr>
              <a:t> </a:t>
            </a:r>
            <a:r>
              <a:rPr dirty="0" baseline="2314" sz="1800">
                <a:latin typeface="Times New Roman"/>
                <a:cs typeface="Times New Roman"/>
              </a:rPr>
              <a:t>Dalam</a:t>
            </a:r>
            <a:r>
              <a:rPr dirty="0" baseline="2314" sz="1800" spc="547">
                <a:latin typeface="Times New Roman"/>
                <a:cs typeface="Times New Roman"/>
              </a:rPr>
              <a:t> </a:t>
            </a:r>
            <a:r>
              <a:rPr dirty="0" baseline="2314" sz="1800">
                <a:latin typeface="Times New Roman"/>
                <a:cs typeface="Times New Roman"/>
              </a:rPr>
              <a:t>Nogeri</a:t>
            </a:r>
            <a:r>
              <a:rPr dirty="0" baseline="2314" sz="1800" spc="532">
                <a:latin typeface="Times New Roman"/>
                <a:cs typeface="Times New Roman"/>
              </a:rPr>
              <a:t> </a:t>
            </a:r>
            <a:r>
              <a:rPr dirty="0" baseline="2314" sz="1800">
                <a:latin typeface="Times New Roman"/>
                <a:cs typeface="Times New Roman"/>
              </a:rPr>
              <a:t>Nomor</a:t>
            </a:r>
            <a:r>
              <a:rPr dirty="0" baseline="2314" sz="1800" spc="359">
                <a:latin typeface="Times New Roman"/>
                <a:cs typeface="Times New Roman"/>
              </a:rPr>
              <a:t> </a:t>
            </a:r>
            <a:r>
              <a:rPr dirty="0" baseline="2314" sz="1800">
                <a:latin typeface="Times New Roman"/>
                <a:cs typeface="Times New Roman"/>
              </a:rPr>
              <a:t>44</a:t>
            </a:r>
            <a:r>
              <a:rPr dirty="0" baseline="2314" sz="1800" spc="270">
                <a:latin typeface="Times New Roman"/>
                <a:cs typeface="Times New Roman"/>
              </a:rPr>
              <a:t> </a:t>
            </a:r>
            <a:r>
              <a:rPr dirty="0" baseline="2314" sz="1800" spc="82">
                <a:latin typeface="Times New Roman"/>
                <a:cs typeface="Times New Roman"/>
              </a:rPr>
              <a:t>Tahun</a:t>
            </a:r>
            <a:r>
              <a:rPr dirty="0" baseline="2314" sz="1800" spc="472">
                <a:latin typeface="Times New Roman"/>
                <a:cs typeface="Times New Roman"/>
              </a:rPr>
              <a:t> </a:t>
            </a:r>
            <a:r>
              <a:rPr dirty="0" baseline="2314" sz="1800" spc="-30">
                <a:latin typeface="Times New Roman"/>
                <a:cs typeface="Times New Roman"/>
              </a:rPr>
              <a:t>2016 </a:t>
            </a:r>
            <a:r>
              <a:rPr dirty="0" sz="1150" spc="70">
                <a:latin typeface="Times New Roman"/>
                <a:cs typeface="Times New Roman"/>
              </a:rPr>
              <a:t>tcntang</a:t>
            </a:r>
            <a:r>
              <a:rPr dirty="0" sz="1150" spc="30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Kewona.ngan</a:t>
            </a:r>
            <a:r>
              <a:rPr dirty="0" sz="1150" spc="40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Desa</a:t>
            </a:r>
            <a:r>
              <a:rPr dirty="0" sz="1150" spc="30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(Berita</a:t>
            </a:r>
            <a:r>
              <a:rPr dirty="0" sz="1150" spc="35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Negara</a:t>
            </a:r>
            <a:r>
              <a:rPr dirty="0" sz="1150" spc="335">
                <a:latin typeface="Times New Roman"/>
                <a:cs typeface="Times New Roman"/>
              </a:rPr>
              <a:t>  </a:t>
            </a:r>
            <a:r>
              <a:rPr dirty="0" sz="1150" spc="-10">
                <a:latin typeface="Times New Roman"/>
                <a:cs typeface="Times New Roman"/>
              </a:rPr>
              <a:t>Republik </a:t>
            </a:r>
            <a:r>
              <a:rPr dirty="0" sz="1200">
                <a:latin typeface="Times New Roman"/>
                <a:cs typeface="Times New Roman"/>
              </a:rPr>
              <a:t>Indonesia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55">
                <a:latin typeface="Times New Roman"/>
                <a:cs typeface="Times New Roman"/>
              </a:rPr>
              <a:t>Tahun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fl016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Nom»r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1037];</a:t>
            </a:r>
            <a:endParaRPr sz="1200">
              <a:latin typeface="Times New Roman"/>
              <a:cs typeface="Times New Roman"/>
            </a:endParaRPr>
          </a:p>
          <a:p>
            <a:pPr algn="just" marL="297815">
              <a:lnSpc>
                <a:spcPct val="100000"/>
              </a:lnSpc>
              <a:spcBef>
                <a:spcPts val="25"/>
              </a:spcBef>
            </a:pPr>
            <a:r>
              <a:rPr dirty="0" sz="1200" i="1">
                <a:latin typeface="Cambria"/>
                <a:cs typeface="Cambria"/>
              </a:rPr>
              <a:t>Wr</a:t>
            </a:r>
            <a:r>
              <a:rPr dirty="0" sz="1200">
                <a:latin typeface="Times New Roman"/>
                <a:cs typeface="Times New Roman"/>
              </a:rPr>
              <a:t>an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Menteri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Dalam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Negeri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Nornor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11O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55">
                <a:latin typeface="Times New Roman"/>
                <a:cs typeface="Times New Roman"/>
              </a:rPr>
              <a:t>Tahun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  <a:p>
            <a:pPr algn="just" marL="13970" marR="31750" indent="635">
              <a:lnSpc>
                <a:spcPts val="1510"/>
              </a:lnSpc>
              <a:spcBef>
                <a:spcPts val="15"/>
              </a:spcBef>
            </a:pPr>
            <a:r>
              <a:rPr dirty="0" sz="1150">
                <a:latin typeface="Times New Roman"/>
                <a:cs typeface="Times New Roman"/>
              </a:rPr>
              <a:t>tClltang</a:t>
            </a:r>
            <a:r>
              <a:rPr dirty="0" sz="1150" spc="165">
                <a:latin typeface="Times New Roman"/>
                <a:cs typeface="Times New Roman"/>
              </a:rPr>
              <a:t>  </a:t>
            </a:r>
            <a:r>
              <a:rPr dirty="0" sz="1150" spc="75">
                <a:latin typeface="Times New Roman"/>
                <a:cs typeface="Times New Roman"/>
              </a:rPr>
              <a:t>Badan</a:t>
            </a:r>
            <a:r>
              <a:rPr dirty="0" sz="1150" spc="160">
                <a:latin typeface="Times New Roman"/>
                <a:cs typeface="Times New Roman"/>
              </a:rPr>
              <a:t>  </a:t>
            </a:r>
            <a:r>
              <a:rPr dirty="0" sz="1150" spc="60">
                <a:latin typeface="Times New Roman"/>
                <a:cs typeface="Times New Roman"/>
              </a:rPr>
              <a:t>Permuxaywaratan</a:t>
            </a:r>
            <a:r>
              <a:rPr dirty="0" sz="1150" spc="14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Deea</a:t>
            </a:r>
            <a:r>
              <a:rPr dirty="0" sz="1150" spc="17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(Berita</a:t>
            </a:r>
            <a:r>
              <a:rPr dirty="0" sz="1150" spc="200">
                <a:latin typeface="Times New Roman"/>
                <a:cs typeface="Times New Roman"/>
              </a:rPr>
              <a:t>  </a:t>
            </a:r>
            <a:r>
              <a:rPr dirty="0" sz="1150" spc="-10">
                <a:latin typeface="Times New Roman"/>
                <a:cs typeface="Times New Roman"/>
              </a:rPr>
              <a:t>Ne¡¡ara </a:t>
            </a:r>
            <a:r>
              <a:rPr dirty="0" sz="1150">
                <a:latin typeface="Times New Roman"/>
                <a:cs typeface="Times New Roman"/>
              </a:rPr>
              <a:t>Republik</a:t>
            </a:r>
            <a:r>
              <a:rPr dirty="0" sz="1150" spc="170">
                <a:latin typeface="Times New Roman"/>
                <a:cs typeface="Times New Roman"/>
              </a:rPr>
              <a:t> </a:t>
            </a:r>
            <a:r>
              <a:rPr dirty="0" sz="1150" spc="50">
                <a:latin typeface="Times New Roman"/>
                <a:cs typeface="Times New Roman"/>
              </a:rPr>
              <a:t>Indonesia</a:t>
            </a:r>
            <a:r>
              <a:rPr dirty="0" sz="1150" spc="35">
                <a:latin typeface="Times New Roman"/>
                <a:cs typeface="Times New Roman"/>
              </a:rPr>
              <a:t> </a:t>
            </a:r>
            <a:r>
              <a:rPr dirty="0" sz="1150" spc="85">
                <a:latin typeface="Times New Roman"/>
                <a:cs typeface="Times New Roman"/>
              </a:rPr>
              <a:t>Tahun</a:t>
            </a:r>
            <a:r>
              <a:rPr dirty="0" sz="1150" spc="160">
                <a:latin typeface="Times New Roman"/>
                <a:cs typeface="Times New Roman"/>
              </a:rPr>
              <a:t> </a:t>
            </a:r>
            <a:r>
              <a:rPr dirty="0" sz="1150" spc="55">
                <a:latin typeface="Times New Roman"/>
                <a:cs typeface="Times New Roman"/>
              </a:rPr>
              <a:t>2017</a:t>
            </a:r>
            <a:r>
              <a:rPr dirty="0" sz="1150" spc="229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Nomor</a:t>
            </a:r>
            <a:r>
              <a:rPr dirty="0" sz="1150" spc="185">
                <a:latin typeface="Times New Roman"/>
                <a:cs typeface="Times New Roman"/>
              </a:rPr>
              <a:t> </a:t>
            </a:r>
            <a:r>
              <a:rPr dirty="0" sz="1150" spc="-20">
                <a:latin typeface="Times New Roman"/>
                <a:cs typeface="Times New Roman"/>
              </a:rPr>
              <a:t>89);</a:t>
            </a:r>
            <a:endParaRPr sz="1150">
              <a:latin typeface="Times New Roman"/>
              <a:cs typeface="Times New Roman"/>
            </a:endParaRPr>
          </a:p>
          <a:p>
            <a:pPr algn="just" marL="13335">
              <a:lnSpc>
                <a:spcPct val="100000"/>
              </a:lnSpc>
              <a:spcBef>
                <a:spcPts val="35"/>
              </a:spcBef>
            </a:pPr>
            <a:r>
              <a:rPr dirty="0" baseline="2314" sz="1800">
                <a:latin typeface="Times New Roman"/>
                <a:cs typeface="Times New Roman"/>
              </a:rPr>
              <a:t>Pcraturan</a:t>
            </a:r>
            <a:r>
              <a:rPr dirty="0" baseline="2314" sz="1800" spc="592">
                <a:latin typeface="Times New Roman"/>
                <a:cs typeface="Times New Roman"/>
              </a:rPr>
              <a:t> </a:t>
            </a:r>
            <a:r>
              <a:rPr dirty="0" baseline="2314" sz="1800" spc="-135">
                <a:latin typeface="Times New Roman"/>
                <a:cs typeface="Times New Roman"/>
              </a:rPr>
              <a:t>Me</a:t>
            </a:r>
            <a:r>
              <a:rPr dirty="0" baseline="2314" sz="1800" spc="22">
                <a:latin typeface="Times New Roman"/>
                <a:cs typeface="Times New Roman"/>
              </a:rPr>
              <a:t> </a:t>
            </a:r>
            <a:r>
              <a:rPr dirty="0" baseline="2314" sz="1800" spc="135">
                <a:latin typeface="Times New Roman"/>
                <a:cs typeface="Times New Roman"/>
              </a:rPr>
              <a:t>iteri</a:t>
            </a:r>
            <a:r>
              <a:rPr dirty="0" sz="1200" spc="90">
                <a:latin typeface="Times New Roman"/>
                <a:cs typeface="Times New Roman"/>
              </a:rPr>
              <a:t>s</a:t>
            </a:r>
            <a:r>
              <a:rPr dirty="0" baseline="2314" sz="1800" spc="135">
                <a:latin typeface="Times New Roman"/>
                <a:cs typeface="Times New Roman"/>
              </a:rPr>
              <a:t>alari</a:t>
            </a:r>
            <a:r>
              <a:rPr dirty="0" baseline="2314" sz="1800" spc="300">
                <a:latin typeface="Times New Roman"/>
                <a:cs typeface="Times New Roman"/>
              </a:rPr>
              <a:t>  </a:t>
            </a:r>
            <a:r>
              <a:rPr dirty="0" baseline="2314" sz="1800" spc="-30">
                <a:latin typeface="Times New Roman"/>
                <a:cs typeface="Times New Roman"/>
              </a:rPr>
              <a:t>Negori</a:t>
            </a:r>
            <a:r>
              <a:rPr dirty="0" baseline="2314" sz="1800" spc="547">
                <a:latin typeface="Times New Roman"/>
                <a:cs typeface="Times New Roman"/>
              </a:rPr>
              <a:t> </a:t>
            </a:r>
            <a:r>
              <a:rPr dirty="0" baseline="2314" sz="1800">
                <a:latin typeface="Times New Roman"/>
                <a:cs typeface="Times New Roman"/>
              </a:rPr>
              <a:t>Noosor</a:t>
            </a:r>
            <a:r>
              <a:rPr dirty="0" baseline="2314" sz="1800" spc="307">
                <a:latin typeface="Times New Roman"/>
                <a:cs typeface="Times New Roman"/>
              </a:rPr>
              <a:t> </a:t>
            </a:r>
            <a:r>
              <a:rPr dirty="0" baseline="2314" sz="1800" spc="-127">
                <a:latin typeface="Times New Roman"/>
                <a:cs typeface="Times New Roman"/>
              </a:rPr>
              <a:t>CO</a:t>
            </a:r>
            <a:r>
              <a:rPr dirty="0" baseline="2314" sz="1800" spc="307">
                <a:latin typeface="Times New Roman"/>
                <a:cs typeface="Times New Roman"/>
              </a:rPr>
              <a:t> </a:t>
            </a:r>
            <a:r>
              <a:rPr dirty="0" baseline="2314" sz="1800" spc="82">
                <a:latin typeface="Times New Roman"/>
                <a:cs typeface="Times New Roman"/>
              </a:rPr>
              <a:t>Tahun</a:t>
            </a:r>
            <a:r>
              <a:rPr dirty="0" baseline="2314" sz="1800" spc="375">
                <a:latin typeface="Times New Roman"/>
                <a:cs typeface="Times New Roman"/>
              </a:rPr>
              <a:t> </a:t>
            </a:r>
            <a:r>
              <a:rPr dirty="0" baseline="2314" sz="1800" spc="-30">
                <a:latin typeface="Times New Roman"/>
                <a:cs typeface="Times New Roman"/>
              </a:rPr>
              <a:t>2018</a:t>
            </a:r>
            <a:endParaRPr baseline="2314" sz="18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736505" y="3032795"/>
            <a:ext cx="3942715" cy="1510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59690">
              <a:lnSpc>
                <a:spcPct val="100000"/>
              </a:lnSpc>
              <a:spcBef>
                <a:spcPts val="100"/>
              </a:spcBef>
            </a:pPr>
            <a:r>
              <a:rPr dirty="0" baseline="4830" sz="1725">
                <a:latin typeface="Times New Roman"/>
                <a:cs typeface="Times New Roman"/>
              </a:rPr>
              <a:t>te¥lta</a:t>
            </a:r>
            <a:r>
              <a:rPr dirty="0" sz="1150">
                <a:latin typeface="Times New Roman"/>
                <a:cs typeface="Times New Roman"/>
              </a:rPr>
              <a:t>rig</a:t>
            </a:r>
            <a:r>
              <a:rPr dirty="0" sz="1150" spc="340">
                <a:latin typeface="Times New Roman"/>
                <a:cs typeface="Times New Roman"/>
              </a:rPr>
              <a:t>  </a:t>
            </a:r>
            <a:r>
              <a:rPr dirty="0" baseline="2415" sz="1725">
                <a:latin typeface="Times New Roman"/>
                <a:cs typeface="Times New Roman"/>
              </a:rPr>
              <a:t>Pengelolaan</a:t>
            </a:r>
            <a:r>
              <a:rPr dirty="0" baseline="2415" sz="1725" spc="607">
                <a:latin typeface="Times New Roman"/>
                <a:cs typeface="Times New Roman"/>
              </a:rPr>
              <a:t>  </a:t>
            </a:r>
            <a:r>
              <a:rPr dirty="0" baseline="2415" sz="1725">
                <a:latin typeface="Times New Roman"/>
                <a:cs typeface="Times New Roman"/>
              </a:rPr>
              <a:t>Keuanggn</a:t>
            </a:r>
            <a:r>
              <a:rPr dirty="0" baseline="2415" sz="1725" spc="585">
                <a:latin typeface="Times New Roman"/>
                <a:cs typeface="Times New Roman"/>
              </a:rPr>
              <a:t>  </a:t>
            </a:r>
            <a:r>
              <a:rPr dirty="0" baseline="2415" sz="1725">
                <a:latin typeface="Times New Roman"/>
                <a:cs typeface="Times New Roman"/>
              </a:rPr>
              <a:t>Desa</a:t>
            </a:r>
            <a:r>
              <a:rPr dirty="0" baseline="2415" sz="1725" spc="525">
                <a:latin typeface="Times New Roman"/>
                <a:cs typeface="Times New Roman"/>
              </a:rPr>
              <a:t>  </a:t>
            </a:r>
            <a:r>
              <a:rPr dirty="0" baseline="2415" sz="1725" spc="75">
                <a:latin typeface="Times New Roman"/>
                <a:cs typeface="Times New Roman"/>
              </a:rPr>
              <a:t>(8erita</a:t>
            </a:r>
            <a:r>
              <a:rPr dirty="0" baseline="2415" sz="1725" spc="607">
                <a:latin typeface="Times New Roman"/>
                <a:cs typeface="Times New Roman"/>
              </a:rPr>
              <a:t>  </a:t>
            </a:r>
            <a:r>
              <a:rPr dirty="0" sz="1150" spc="-10">
                <a:latin typeface="Times New Roman"/>
                <a:cs typeface="Times New Roman"/>
              </a:rPr>
              <a:t>N</a:t>
            </a:r>
            <a:r>
              <a:rPr dirty="0" baseline="2415" sz="1725" spc="-15">
                <a:latin typeface="Times New Roman"/>
                <a:cs typeface="Times New Roman"/>
              </a:rPr>
              <a:t>eggra</a:t>
            </a:r>
            <a:endParaRPr baseline="2415" sz="1725">
              <a:latin typeface="Times New Roman"/>
              <a:cs typeface="Times New Roman"/>
            </a:endParaRPr>
          </a:p>
          <a:p>
            <a:pPr algn="just" marL="59055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latin typeface="Times New Roman"/>
                <a:cs typeface="Times New Roman"/>
              </a:rPr>
              <a:t>Republik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Indonesía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55">
                <a:latin typeface="Times New Roman"/>
                <a:cs typeface="Times New Roman"/>
              </a:rPr>
              <a:t>Tahun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2018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611);</a:t>
            </a:r>
            <a:endParaRPr sz="1200">
              <a:latin typeface="Times New Roman"/>
              <a:cs typeface="Times New Roman"/>
            </a:endParaRPr>
          </a:p>
          <a:p>
            <a:pPr algn="just" marL="50800" marR="50800" indent="8255">
              <a:lnSpc>
                <a:spcPct val="106300"/>
              </a:lnSpc>
              <a:spcBef>
                <a:spcPts val="10"/>
              </a:spcBef>
            </a:pPr>
            <a:r>
              <a:rPr dirty="0" baseline="2415" sz="1725" spc="104">
                <a:latin typeface="Times New Roman"/>
                <a:cs typeface="Times New Roman"/>
              </a:rPr>
              <a:t>Peraturan</a:t>
            </a:r>
            <a:r>
              <a:rPr dirty="0" baseline="2415" sz="1725" spc="247">
                <a:latin typeface="Times New Roman"/>
                <a:cs typeface="Times New Roman"/>
              </a:rPr>
              <a:t> </a:t>
            </a:r>
            <a:r>
              <a:rPr dirty="0" baseline="2415" sz="1725" spc="15">
                <a:latin typeface="Times New Roman"/>
                <a:cs typeface="Times New Roman"/>
              </a:rPr>
              <a:t>Menteri</a:t>
            </a:r>
            <a:r>
              <a:rPr dirty="0" baseline="2415" sz="1725" spc="187">
                <a:latin typeface="Times New Roman"/>
                <a:cs typeface="Times New Roman"/>
              </a:rPr>
              <a:t> </a:t>
            </a:r>
            <a:r>
              <a:rPr dirty="0" baseline="2415" sz="1725" spc="15">
                <a:latin typeface="Times New Roman"/>
                <a:cs typeface="Times New Roman"/>
              </a:rPr>
              <a:t>Desa,</a:t>
            </a:r>
            <a:r>
              <a:rPr dirty="0" baseline="2415" sz="1725" spc="322">
                <a:latin typeface="Times New Roman"/>
                <a:cs typeface="Times New Roman"/>
              </a:rPr>
              <a:t> </a:t>
            </a:r>
            <a:r>
              <a:rPr dirty="0" baseline="2415" sz="1725" spc="15">
                <a:latin typeface="Times New Roman"/>
                <a:cs typeface="Times New Roman"/>
              </a:rPr>
              <a:t>Pernbangun«n</a:t>
            </a:r>
            <a:r>
              <a:rPr dirty="0" baseline="2415" sz="1725" spc="397">
                <a:latin typeface="Times New Roman"/>
                <a:cs typeface="Times New Roman"/>
              </a:rPr>
              <a:t> </a:t>
            </a:r>
            <a:r>
              <a:rPr dirty="0" sz="1150" spc="10">
                <a:latin typeface="Times New Roman"/>
                <a:cs typeface="Times New Roman"/>
              </a:rPr>
              <a:t>D</a:t>
            </a:r>
            <a:r>
              <a:rPr dirty="0" baseline="2415" sz="1725" spc="15">
                <a:latin typeface="Times New Roman"/>
                <a:cs typeface="Times New Roman"/>
              </a:rPr>
              <a:t>aerah</a:t>
            </a:r>
            <a:r>
              <a:rPr dirty="0" baseline="2415" sz="1725" spc="202">
                <a:latin typeface="Times New Roman"/>
                <a:cs typeface="Times New Roman"/>
              </a:rPr>
              <a:t>  </a:t>
            </a:r>
            <a:r>
              <a:rPr dirty="0" baseline="2415" sz="1725" spc="-15">
                <a:latin typeface="Times New Roman"/>
                <a:cs typeface="Times New Roman"/>
              </a:rPr>
              <a:t>Teriinggal, </a:t>
            </a:r>
            <a:r>
              <a:rPr dirty="0" sz="1150">
                <a:latin typeface="Times New Roman"/>
                <a:cs typeface="Times New Roman"/>
              </a:rPr>
              <a:t>dan</a:t>
            </a:r>
            <a:r>
              <a:rPr dirty="0" sz="1150" spc="16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Tranxmigmsi</a:t>
            </a:r>
            <a:r>
              <a:rPr dirty="0" sz="1150" spc="18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Republik</a:t>
            </a:r>
            <a:r>
              <a:rPr dirty="0" sz="1150" spc="114">
                <a:latin typeface="Times New Roman"/>
                <a:cs typeface="Times New Roman"/>
              </a:rPr>
              <a:t>  </a:t>
            </a:r>
            <a:r>
              <a:rPr dirty="0" sz="1150" spc="55">
                <a:latin typeface="Times New Roman"/>
                <a:cs typeface="Times New Roman"/>
              </a:rPr>
              <a:t>Indonesia</a:t>
            </a:r>
            <a:r>
              <a:rPr dirty="0" sz="1150" spc="-10">
                <a:latin typeface="Times New Roman"/>
                <a:cs typeface="Times New Roman"/>
              </a:rPr>
              <a:t> </a:t>
            </a:r>
            <a:r>
              <a:rPr dirty="0" sz="1150" spc="105">
                <a:latin typeface="Times New Roman"/>
                <a:cs typeface="Times New Roman"/>
              </a:rPr>
              <a:t>h</a:t>
            </a:r>
            <a:r>
              <a:rPr dirty="0" sz="1150" spc="105" i="1">
                <a:latin typeface="Cambria"/>
                <a:cs typeface="Cambria"/>
              </a:rPr>
              <a:t>umor</a:t>
            </a:r>
            <a:r>
              <a:rPr dirty="0" sz="1150" spc="190" i="1">
                <a:latin typeface="Cambria"/>
                <a:cs typeface="Cambria"/>
              </a:rPr>
              <a:t>  </a:t>
            </a:r>
            <a:r>
              <a:rPr dirty="0" sz="1150" spc="95">
                <a:latin typeface="Times New Roman"/>
                <a:cs typeface="Times New Roman"/>
              </a:rPr>
              <a:t>16</a:t>
            </a:r>
            <a:r>
              <a:rPr dirty="0" sz="1150" spc="260">
                <a:latin typeface="Times New Roman"/>
                <a:cs typeface="Times New Roman"/>
              </a:rPr>
              <a:t> </a:t>
            </a:r>
            <a:r>
              <a:rPr dirty="0" sz="1150" spc="85">
                <a:latin typeface="Times New Roman"/>
                <a:cs typeface="Times New Roman"/>
              </a:rPr>
              <a:t>Tahun </a:t>
            </a:r>
            <a:r>
              <a:rPr dirty="0" sz="1200" spc="-75">
                <a:latin typeface="Times New Roman"/>
                <a:cs typeface="Times New Roman"/>
              </a:rPr>
              <a:t>EO1$i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tentang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Musyawarah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Des</a:t>
            </a:r>
            <a:r>
              <a:rPr dirty="0" baseline="-4629" sz="1800">
                <a:latin typeface="Times New Roman"/>
                <a:cs typeface="Times New Roman"/>
              </a:rPr>
              <a:t>a</a:t>
            </a:r>
            <a:r>
              <a:rPr dirty="0" baseline="-4629" sz="1800" spc="322">
                <a:latin typeface="Times New Roman"/>
                <a:cs typeface="Times New Roman"/>
              </a:rPr>
              <a:t> </a:t>
            </a:r>
            <a:r>
              <a:rPr dirty="0" baseline="-6944" sz="1800">
                <a:latin typeface="Times New Roman"/>
                <a:cs typeface="Times New Roman"/>
              </a:rPr>
              <a:t>t</a:t>
            </a:r>
            <a:r>
              <a:rPr dirty="0" sz="1200">
                <a:latin typeface="Times New Roman"/>
                <a:cs typeface="Times New Roman"/>
              </a:rPr>
              <a:t>Berit</a:t>
            </a:r>
            <a:r>
              <a:rPr dirty="0" baseline="4629" sz="1800">
                <a:latin typeface="Times New Roman"/>
                <a:cs typeface="Times New Roman"/>
              </a:rPr>
              <a:t>a</a:t>
            </a:r>
            <a:r>
              <a:rPr dirty="0" baseline="4629" sz="1800" spc="43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Negara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Republik </a:t>
            </a:r>
            <a:r>
              <a:rPr dirty="0" sz="1100" spc="-85">
                <a:latin typeface="Times New Roman"/>
                <a:cs typeface="Times New Roman"/>
              </a:rPr>
              <a:t>IndOYtCGlg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105">
                <a:latin typeface="Times New Roman"/>
                <a:cs typeface="Times New Roman"/>
              </a:rPr>
              <a:t>Tahun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80">
                <a:latin typeface="Times New Roman"/>
                <a:cs typeface="Times New Roman"/>
              </a:rPr>
              <a:t>2019</a:t>
            </a:r>
            <a:r>
              <a:rPr dirty="0" sz="1100" spc="24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Nomor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1fl03);</a:t>
            </a:r>
            <a:endParaRPr sz="1100">
              <a:latin typeface="Times New Roman"/>
              <a:cs typeface="Times New Roman"/>
            </a:endParaRPr>
          </a:p>
          <a:p>
            <a:pPr algn="just" marL="53340" marR="43180" indent="8255">
              <a:lnSpc>
                <a:spcPct val="100000"/>
              </a:lnSpc>
              <a:spcBef>
                <a:spcPts val="90"/>
              </a:spcBef>
            </a:pPr>
            <a:r>
              <a:rPr dirty="0" baseline="2314" sz="1800" spc="15">
                <a:latin typeface="Times New Roman"/>
                <a:cs typeface="Times New Roman"/>
              </a:rPr>
              <a:t>Peraturan</a:t>
            </a:r>
            <a:r>
              <a:rPr dirty="0" baseline="2314" sz="1800" spc="352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M</a:t>
            </a:r>
            <a:r>
              <a:rPr dirty="0" baseline="2314" sz="1800" spc="15">
                <a:latin typeface="Times New Roman"/>
                <a:cs typeface="Times New Roman"/>
              </a:rPr>
              <a:t>enteri</a:t>
            </a:r>
            <a:r>
              <a:rPr dirty="0" baseline="2314" sz="1800" spc="225">
                <a:latin typeface="Times New Roman"/>
                <a:cs typeface="Times New Roman"/>
              </a:rPr>
              <a:t> </a:t>
            </a:r>
            <a:r>
              <a:rPr dirty="0" baseline="2314" sz="1800" spc="15">
                <a:latin typeface="Times New Roman"/>
                <a:cs typeface="Times New Roman"/>
              </a:rPr>
              <a:t>Deaa,</a:t>
            </a:r>
            <a:r>
              <a:rPr dirty="0" baseline="2314" sz="1800" spc="262">
                <a:latin typeface="Times New Roman"/>
                <a:cs typeface="Times New Roman"/>
              </a:rPr>
              <a:t> </a:t>
            </a:r>
            <a:r>
              <a:rPr dirty="0" baseline="2314" sz="1800" spc="15">
                <a:latin typeface="Times New Roman"/>
                <a:cs typeface="Times New Roman"/>
              </a:rPr>
              <a:t>Pembangunan</a:t>
            </a:r>
            <a:r>
              <a:rPr dirty="0" baseline="2314" sz="1800" spc="607">
                <a:latin typeface="Times New Roman"/>
                <a:cs typeface="Times New Roman"/>
              </a:rPr>
              <a:t> </a:t>
            </a:r>
            <a:r>
              <a:rPr dirty="0" baseline="2314" sz="1800" spc="15">
                <a:latin typeface="Times New Roman"/>
                <a:cs typeface="Times New Roman"/>
              </a:rPr>
              <a:t>Daerah</a:t>
            </a:r>
            <a:r>
              <a:rPr dirty="0" baseline="2314" sz="1800" spc="127">
                <a:latin typeface="Times New Roman"/>
                <a:cs typeface="Times New Roman"/>
              </a:rPr>
              <a:t> </a:t>
            </a:r>
            <a:r>
              <a:rPr dirty="0" baseline="2314" sz="1800" spc="-15">
                <a:latin typeface="Times New Roman"/>
                <a:cs typeface="Times New Roman"/>
              </a:rPr>
              <a:t>Tertinggal, </a:t>
            </a:r>
            <a:r>
              <a:rPr dirty="0" sz="1200">
                <a:latin typeface="Times New Roman"/>
                <a:cs typeface="Times New Roman"/>
              </a:rPr>
              <a:t>dan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Tranamigrasi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Nomor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21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55">
                <a:latin typeface="Times New Roman"/>
                <a:cs typeface="Times New Roman"/>
              </a:rPr>
              <a:t>Tahun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40">
                <a:latin typeface="Times New Roman"/>
                <a:cs typeface="Times New Roman"/>
              </a:rPr>
              <a:t>20flO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55">
                <a:latin typeface="Times New Roman"/>
                <a:cs typeface="Times New Roman"/>
              </a:rPr>
              <a:t>tentang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Pedoman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759791" y="4522900"/>
            <a:ext cx="3903979" cy="211709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5080" indent="21590">
              <a:lnSpc>
                <a:spcPct val="104800"/>
              </a:lnSpc>
              <a:spcBef>
                <a:spcPts val="25"/>
              </a:spcBef>
              <a:tabLst>
                <a:tab pos="702945" algn="l"/>
                <a:tab pos="908685" algn="l"/>
                <a:tab pos="1867535" algn="l"/>
                <a:tab pos="1912620" algn="l"/>
                <a:tab pos="2419350" algn="l"/>
                <a:tab pos="2493645" algn="l"/>
                <a:tab pos="2897505" algn="l"/>
                <a:tab pos="3211830" algn="l"/>
              </a:tabLst>
            </a:pPr>
            <a:r>
              <a:rPr dirty="0" baseline="2222" sz="1875" spc="-30">
                <a:latin typeface="Times New Roman"/>
                <a:cs typeface="Times New Roman"/>
              </a:rPr>
              <a:t>Umum</a:t>
            </a:r>
            <a:r>
              <a:rPr dirty="0" baseline="2222" sz="1875">
                <a:latin typeface="Times New Roman"/>
                <a:cs typeface="Times New Roman"/>
              </a:rPr>
              <a:t>	</a:t>
            </a:r>
            <a:r>
              <a:rPr dirty="0" baseline="2222" sz="1875" spc="-15">
                <a:latin typeface="Times New Roman"/>
                <a:cs typeface="Times New Roman"/>
              </a:rPr>
              <a:t>Pembangunan</a:t>
            </a:r>
            <a:r>
              <a:rPr dirty="0" baseline="2222" sz="1875">
                <a:latin typeface="Times New Roman"/>
                <a:cs typeface="Times New Roman"/>
              </a:rPr>
              <a:t>	</a:t>
            </a:r>
            <a:r>
              <a:rPr dirty="0" baseline="2222" sz="1875" spc="-30">
                <a:latin typeface="Times New Roman"/>
                <a:cs typeface="Times New Roman"/>
              </a:rPr>
              <a:t>Dera</a:t>
            </a:r>
            <a:r>
              <a:rPr dirty="0" baseline="2222" sz="1875">
                <a:latin typeface="Times New Roman"/>
                <a:cs typeface="Times New Roman"/>
              </a:rPr>
              <a:t>	</a:t>
            </a:r>
            <a:r>
              <a:rPr dirty="0" baseline="2222" sz="1875" spc="52">
                <a:latin typeface="Times New Roman"/>
                <a:cs typeface="Times New Roman"/>
              </a:rPr>
              <a:t>dan</a:t>
            </a:r>
            <a:r>
              <a:rPr dirty="0" baseline="2222" sz="1875">
                <a:latin typeface="Times New Roman"/>
                <a:cs typeface="Times New Roman"/>
              </a:rPr>
              <a:t>	</a:t>
            </a:r>
            <a:r>
              <a:rPr dirty="0" sz="1250" spc="-10">
                <a:latin typeface="Times New Roman"/>
                <a:cs typeface="Times New Roman"/>
              </a:rPr>
              <a:t>P</a:t>
            </a:r>
            <a:r>
              <a:rPr dirty="0" baseline="2222" sz="1875" spc="-15">
                <a:latin typeface="Times New Roman"/>
                <a:cs typeface="Times New Roman"/>
              </a:rPr>
              <a:t>emberdayaan </a:t>
            </a:r>
            <a:r>
              <a:rPr dirty="0" sz="1200" spc="-10">
                <a:latin typeface="Times New Roman"/>
                <a:cs typeface="Times New Roman"/>
              </a:rPr>
              <a:t>Maayarakat</a:t>
            </a:r>
            <a:r>
              <a:rPr dirty="0" sz="1200">
                <a:latin typeface="Times New Roman"/>
                <a:cs typeface="Times New Roman"/>
              </a:rPr>
              <a:t>	Deaa</a:t>
            </a:r>
            <a:r>
              <a:rPr dirty="0" sz="1200" spc="185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(Berita</a:t>
            </a:r>
            <a:r>
              <a:rPr dirty="0" sz="1200">
                <a:latin typeface="Times New Roman"/>
                <a:cs typeface="Times New Roman"/>
              </a:rPr>
              <a:t>		</a:t>
            </a:r>
            <a:r>
              <a:rPr dirty="0" sz="1200" spc="-10">
                <a:latin typeface="Times New Roman"/>
                <a:cs typeface="Times New Roman"/>
              </a:rPr>
              <a:t>Negara</a:t>
            </a:r>
            <a:r>
              <a:rPr dirty="0" sz="1200">
                <a:latin typeface="Times New Roman"/>
                <a:cs typeface="Times New Roman"/>
              </a:rPr>
              <a:t>		</a:t>
            </a:r>
            <a:r>
              <a:rPr dirty="0" sz="1200" spc="-10">
                <a:latin typeface="Times New Roman"/>
                <a:cs typeface="Times New Roman"/>
              </a:rPr>
              <a:t>Republik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Indoneaia </a:t>
            </a:r>
            <a:r>
              <a:rPr dirty="0" sz="1200" spc="55">
                <a:latin typeface="Times New Roman"/>
                <a:cs typeface="Times New Roman"/>
              </a:rPr>
              <a:t>Tahun</a:t>
            </a:r>
            <a:r>
              <a:rPr dirty="0" sz="1200" spc="18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2020</a:t>
            </a:r>
            <a:r>
              <a:rPr dirty="0" sz="1200" spc="18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18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16S3}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sebagaimana</a:t>
            </a:r>
            <a:r>
              <a:rPr dirty="0" sz="1200" spc="2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telah</a:t>
            </a:r>
            <a:r>
              <a:rPr dirty="0" sz="1200" spc="175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ditibah </a:t>
            </a:r>
            <a:r>
              <a:rPr dirty="0" sz="1200" spc="50">
                <a:latin typeface="Times New Roman"/>
                <a:cs typeface="Times New Roman"/>
              </a:rPr>
              <a:t>dengan</a:t>
            </a:r>
            <a:r>
              <a:rPr dirty="0" sz="1200" spc="15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Peraturan</a:t>
            </a:r>
            <a:r>
              <a:rPr dirty="0" sz="1200" spc="18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Menteri</a:t>
            </a:r>
            <a:r>
              <a:rPr dirty="0" sz="1200" spc="1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Desa,</a:t>
            </a:r>
            <a:r>
              <a:rPr dirty="0" sz="1200" spc="17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Pembangunan</a:t>
            </a:r>
            <a:r>
              <a:rPr dirty="0" sz="1200" spc="21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Daerali </a:t>
            </a:r>
            <a:r>
              <a:rPr dirty="0" sz="1150" spc="10">
                <a:latin typeface="Times New Roman"/>
                <a:cs typeface="Times New Roman"/>
              </a:rPr>
              <a:t>Tertinggal,</a:t>
            </a:r>
            <a:r>
              <a:rPr dirty="0" sz="1150" spc="120">
                <a:latin typeface="Times New Roman"/>
                <a:cs typeface="Times New Roman"/>
              </a:rPr>
              <a:t> </a:t>
            </a:r>
            <a:r>
              <a:rPr dirty="0" sz="1150" spc="10">
                <a:latin typeface="Times New Roman"/>
                <a:cs typeface="Times New Roman"/>
              </a:rPr>
              <a:t>dari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 spc="50">
                <a:latin typeface="Times New Roman"/>
                <a:cs typeface="Times New Roman"/>
              </a:rPr>
              <a:t>Transmigrasi</a:t>
            </a:r>
            <a:r>
              <a:rPr dirty="0" sz="1150" spc="165">
                <a:latin typeface="Times New Roman"/>
                <a:cs typeface="Times New Roman"/>
              </a:rPr>
              <a:t> </a:t>
            </a:r>
            <a:r>
              <a:rPr dirty="0" sz="1150" spc="10">
                <a:latin typeface="Times New Roman"/>
                <a:cs typeface="Times New Roman"/>
              </a:rPr>
              <a:t>Iíomor</a:t>
            </a:r>
            <a:r>
              <a:rPr dirty="0" sz="1150" spc="140">
                <a:latin typeface="Times New Roman"/>
                <a:cs typeface="Times New Roman"/>
              </a:rPr>
              <a:t> </a:t>
            </a:r>
            <a:r>
              <a:rPr dirty="0" sz="1150" spc="10">
                <a:latin typeface="Times New Roman"/>
                <a:cs typeface="Times New Roman"/>
              </a:rPr>
              <a:t>6</a:t>
            </a:r>
            <a:r>
              <a:rPr dirty="0" sz="1150" spc="35">
                <a:latin typeface="Times New Roman"/>
                <a:cs typeface="Times New Roman"/>
              </a:rPr>
              <a:t> </a:t>
            </a:r>
            <a:r>
              <a:rPr dirty="0" sz="1150" spc="95">
                <a:latin typeface="Times New Roman"/>
                <a:cs typeface="Times New Roman"/>
              </a:rPr>
              <a:t>Tahun</a:t>
            </a:r>
            <a:r>
              <a:rPr dirty="0" sz="1150" spc="120">
                <a:latin typeface="Times New Roman"/>
                <a:cs typeface="Times New Roman"/>
              </a:rPr>
              <a:t> </a:t>
            </a:r>
            <a:r>
              <a:rPr dirty="0" sz="1150" spc="80">
                <a:latin typeface="Times New Roman"/>
                <a:cs typeface="Times New Roman"/>
              </a:rPr>
              <a:t>2078</a:t>
            </a:r>
            <a:r>
              <a:rPr dirty="0" sz="1150" spc="120">
                <a:latin typeface="Times New Roman"/>
                <a:cs typeface="Times New Roman"/>
              </a:rPr>
              <a:t> </a:t>
            </a:r>
            <a:r>
              <a:rPr dirty="0" sz="1150" spc="70">
                <a:latin typeface="Times New Roman"/>
                <a:cs typeface="Times New Roman"/>
              </a:rPr>
              <a:t>tcntang </a:t>
            </a:r>
            <a:r>
              <a:rPr dirty="0" sz="1150" spc="75">
                <a:latin typeface="Times New Roman"/>
                <a:cs typeface="Times New Roman"/>
              </a:rPr>
              <a:t>Perubahan</a:t>
            </a:r>
            <a:r>
              <a:rPr dirty="0" sz="1150" spc="125">
                <a:latin typeface="Times New Roman"/>
                <a:cs typeface="Times New Roman"/>
              </a:rPr>
              <a:t>  </a:t>
            </a:r>
            <a:r>
              <a:rPr dirty="0" sz="1150" spc="100">
                <a:latin typeface="Times New Roman"/>
                <a:cs typeface="Times New Roman"/>
              </a:rPr>
              <a:t>atas</a:t>
            </a:r>
            <a:r>
              <a:rPr dirty="0" sz="1150" spc="4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Peraturari</a:t>
            </a:r>
            <a:r>
              <a:rPr dirty="0" sz="1150" spc="11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Menteri</a:t>
            </a:r>
            <a:r>
              <a:rPr dirty="0" sz="1150" spc="475">
                <a:latin typeface="Times New Roman"/>
                <a:cs typeface="Times New Roman"/>
              </a:rPr>
              <a:t> </a:t>
            </a:r>
            <a:r>
              <a:rPr dirty="0" sz="1150" spc="50">
                <a:latin typeface="Times New Roman"/>
                <a:cs typeface="Times New Roman"/>
              </a:rPr>
              <a:t>Desa,</a:t>
            </a:r>
            <a:r>
              <a:rPr dirty="0" sz="1150" spc="105">
                <a:latin typeface="Times New Roman"/>
                <a:cs typeface="Times New Roman"/>
              </a:rPr>
              <a:t>  </a:t>
            </a:r>
            <a:r>
              <a:rPr dirty="0" sz="1150" spc="65">
                <a:latin typeface="Times New Roman"/>
                <a:cs typeface="Times New Roman"/>
              </a:rPr>
              <a:t>Pembangunan </a:t>
            </a:r>
            <a:r>
              <a:rPr dirty="0" sz="1200">
                <a:latin typeface="Times New Roman"/>
                <a:cs typeface="Times New Roman"/>
              </a:rPr>
              <a:t>Daerah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Tertinggal,</a:t>
            </a:r>
            <a:r>
              <a:rPr dirty="0" sz="1200" spc="114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dan</a:t>
            </a:r>
            <a:r>
              <a:rPr dirty="0" sz="1200" spc="17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Transmigrasi</a:t>
            </a:r>
            <a:r>
              <a:rPr dirty="0" sz="1200" spc="16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21</a:t>
            </a:r>
            <a:r>
              <a:rPr dirty="0" sz="1200" spc="150">
                <a:latin typeface="Times New Roman"/>
                <a:cs typeface="Times New Roman"/>
              </a:rPr>
              <a:t>  </a:t>
            </a:r>
            <a:r>
              <a:rPr dirty="0" sz="1200" spc="55">
                <a:latin typeface="Times New Roman"/>
                <a:cs typeface="Times New Roman"/>
              </a:rPr>
              <a:t>Tahun </a:t>
            </a:r>
            <a:r>
              <a:rPr dirty="0" sz="1200">
                <a:latin typeface="Times New Roman"/>
                <a:cs typeface="Times New Roman"/>
              </a:rPr>
              <a:t>2020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tentang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Pedoman</a:t>
            </a:r>
            <a:r>
              <a:rPr dirty="0" sz="1200" spc="4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Umum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 spc="55">
                <a:latin typeface="Times New Roman"/>
                <a:cs typeface="Times New Roman"/>
              </a:rPr>
              <a:t>Pembangunan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Desa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dan </a:t>
            </a:r>
            <a:r>
              <a:rPr dirty="0" sz="1200">
                <a:latin typeface="Times New Roman"/>
                <a:cs typeface="Times New Roman"/>
              </a:rPr>
              <a:t>Pemberdayaan</a:t>
            </a:r>
            <a:r>
              <a:rPr dirty="0" sz="1200" spc="4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Masyarakat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Desa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JBerita</a:t>
            </a:r>
            <a:r>
              <a:rPr dirty="0" sz="1200" spc="3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Negara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Republik </a:t>
            </a:r>
            <a:r>
              <a:rPr dirty="0" sz="1200">
                <a:latin typeface="Times New Roman"/>
                <a:cs typeface="Times New Roman"/>
              </a:rPr>
              <a:t>Indoneaia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55">
                <a:latin typeface="Times New Roman"/>
                <a:cs typeface="Times New Roman"/>
              </a:rPr>
              <a:t>Tahun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65">
                <a:latin typeface="Times New Roman"/>
                <a:cs typeface="Times New Roman"/>
              </a:rPr>
              <a:t>2023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530);</a:t>
            </a:r>
            <a:endParaRPr sz="120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  <a:spcBef>
                <a:spcPts val="75"/>
              </a:spcBef>
            </a:pPr>
            <a:r>
              <a:rPr dirty="0" sz="1200" spc="50">
                <a:latin typeface="Times New Roman"/>
                <a:cs typeface="Times New Roman"/>
              </a:rPr>
              <a:t>Peraturan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Menteri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Desa,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Pembangunan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Daerah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Tertinggal,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396625" y="8649777"/>
            <a:ext cx="233679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5">
                <a:latin typeface="Times New Roman"/>
                <a:cs typeface="Times New Roman"/>
              </a:rPr>
              <a:t>19.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392762" y="6626474"/>
            <a:ext cx="4280535" cy="225806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algn="just" marL="389890" marR="5080" indent="-1905">
              <a:lnSpc>
                <a:spcPct val="102400"/>
              </a:lnSpc>
              <a:spcBef>
                <a:spcPts val="65"/>
              </a:spcBef>
            </a:pPr>
            <a:r>
              <a:rPr dirty="0" baseline="2314" sz="1800">
                <a:latin typeface="Times New Roman"/>
                <a:cs typeface="Times New Roman"/>
              </a:rPr>
              <a:t>dan</a:t>
            </a:r>
            <a:r>
              <a:rPr dirty="0" baseline="2314" sz="1800" spc="262">
                <a:latin typeface="Times New Roman"/>
                <a:cs typeface="Times New Roman"/>
              </a:rPr>
              <a:t>  </a:t>
            </a:r>
            <a:r>
              <a:rPr dirty="0" baseline="2314" sz="1800">
                <a:latin typeface="Times New Roman"/>
                <a:cs typeface="Times New Roman"/>
              </a:rPr>
              <a:t>Tranamigrasi</a:t>
            </a:r>
            <a:r>
              <a:rPr dirty="0" baseline="2314" sz="1800" spc="307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baseline="2314" sz="1800">
                <a:latin typeface="Times New Roman"/>
                <a:cs typeface="Times New Roman"/>
              </a:rPr>
              <a:t>epublik</a:t>
            </a:r>
            <a:r>
              <a:rPr dirty="0" baseline="2314" sz="1800" spc="195">
                <a:latin typeface="Times New Roman"/>
                <a:cs typeface="Times New Roman"/>
              </a:rPr>
              <a:t>  </a:t>
            </a:r>
            <a:r>
              <a:rPr dirty="0" baseline="2314" sz="1800">
                <a:latin typeface="Times New Roman"/>
                <a:cs typeface="Times New Roman"/>
              </a:rPr>
              <a:t>lndonesia</a:t>
            </a:r>
            <a:r>
              <a:rPr dirty="0" baseline="2314" sz="1800" spc="270">
                <a:latin typeface="Times New Roman"/>
                <a:cs typeface="Times New Roman"/>
              </a:rPr>
              <a:t>  </a:t>
            </a:r>
            <a:r>
              <a:rPr dirty="0" baseline="2314" sz="1800">
                <a:latin typeface="Times New Roman"/>
                <a:cs typeface="Times New Roman"/>
              </a:rPr>
              <a:t>Nomor</a:t>
            </a:r>
            <a:r>
              <a:rPr dirty="0" baseline="2314" sz="1800" spc="225">
                <a:latin typeface="Times New Roman"/>
                <a:cs typeface="Times New Roman"/>
              </a:rPr>
              <a:t>  </a:t>
            </a:r>
            <a:r>
              <a:rPr dirty="0" baseline="2314" sz="1800">
                <a:latin typeface="Times New Roman"/>
                <a:cs typeface="Times New Roman"/>
              </a:rPr>
              <a:t>3</a:t>
            </a:r>
            <a:r>
              <a:rPr dirty="0" baseline="2314" sz="1800" spc="209">
                <a:latin typeface="Times New Roman"/>
                <a:cs typeface="Times New Roman"/>
              </a:rPr>
              <a:t>  </a:t>
            </a:r>
            <a:r>
              <a:rPr dirty="0" baseline="2314" sz="1800" spc="67">
                <a:latin typeface="Times New Roman"/>
                <a:cs typeface="Times New Roman"/>
              </a:rPr>
              <a:t>Tahun </a:t>
            </a:r>
            <a:r>
              <a:rPr dirty="0" sz="1200" spc="10">
                <a:latin typeface="Times New Roman"/>
                <a:cs typeface="Times New Roman"/>
              </a:rPr>
              <a:t>2O2l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tcntang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Pendaftaran,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55">
                <a:latin typeface="Times New Roman"/>
                <a:cs typeface="Times New Roman"/>
              </a:rPr>
              <a:t>Pendataan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55">
                <a:latin typeface="Times New Roman"/>
                <a:cs typeface="Times New Roman"/>
              </a:rPr>
              <a:t>dan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Pemeringkatan, </a:t>
            </a:r>
            <a:r>
              <a:rPr dirty="0" sz="1200">
                <a:latin typeface="Times New Roman"/>
                <a:cs typeface="Times New Roman"/>
              </a:rPr>
              <a:t>P‹•mbinaan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dan</a:t>
            </a:r>
            <a:r>
              <a:rPr dirty="0" sz="1200" spc="204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Pengembangan,</a:t>
            </a:r>
            <a:r>
              <a:rPr dirty="0" sz="1200" spc="114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dan</a:t>
            </a:r>
            <a:r>
              <a:rPr dirty="0" sz="1200" spc="17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Pengadaan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 spc="40">
                <a:latin typeface="Times New Roman"/>
                <a:cs typeface="Times New Roman"/>
              </a:rPr>
              <a:t>Barang </a:t>
            </a:r>
            <a:r>
              <a:rPr dirty="0" sz="1200" spc="85">
                <a:latin typeface="Times New Roman"/>
                <a:cs typeface="Times New Roman"/>
              </a:rPr>
              <a:t>don/atau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 spc="90">
                <a:latin typeface="Times New Roman"/>
                <a:cs typeface="Times New Roman"/>
              </a:rPr>
              <a:t>Jasa</a:t>
            </a:r>
            <a:r>
              <a:rPr dirty="0" sz="1200" spc="3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Badan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Usaha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Milik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 spc="60">
                <a:latin typeface="Times New Roman"/>
                <a:cs typeface="Times New Roman"/>
              </a:rPr>
              <a:t>Desa/Badan</a:t>
            </a:r>
            <a:r>
              <a:rPr dirty="0" sz="1200" spc="125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Usaha </a:t>
            </a:r>
            <a:r>
              <a:rPr dirty="0" sz="1200">
                <a:latin typeface="Times New Roman"/>
                <a:cs typeface="Times New Roman"/>
              </a:rPr>
              <a:t>Milik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Desa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Bereama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(Berita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Ncgare</a:t>
            </a:r>
            <a:r>
              <a:rPr dirty="0" sz="1200" spc="4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Republik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Indonesie </a:t>
            </a:r>
            <a:r>
              <a:rPr dirty="0" sz="1150" spc="85">
                <a:latin typeface="Times New Roman"/>
                <a:cs typeface="Times New Roman"/>
              </a:rPr>
              <a:t>Tahun</a:t>
            </a:r>
            <a:r>
              <a:rPr dirty="0" sz="1150" spc="1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2O21</a:t>
            </a:r>
            <a:r>
              <a:rPr dirty="0" sz="1150" spc="1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Nomor</a:t>
            </a:r>
            <a:r>
              <a:rPr dirty="0" sz="1150" spc="15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252)¡</a:t>
            </a:r>
            <a:endParaRPr sz="1150">
              <a:latin typeface="Times New Roman"/>
              <a:cs typeface="Times New Roman"/>
            </a:endParaRPr>
          </a:p>
          <a:p>
            <a:pPr algn="just" marL="405130" marR="31115" indent="-393065">
              <a:lnSpc>
                <a:spcPct val="102400"/>
              </a:lnSpc>
              <a:spcBef>
                <a:spcPts val="25"/>
              </a:spcBef>
            </a:pPr>
            <a:r>
              <a:rPr dirty="0" baseline="2314" sz="1800" spc="15">
                <a:latin typeface="Times New Roman"/>
                <a:cs typeface="Times New Roman"/>
              </a:rPr>
              <a:t>18.</a:t>
            </a:r>
            <a:r>
              <a:rPr dirty="0" baseline="2314" sz="1800" spc="494">
                <a:latin typeface="Times New Roman"/>
                <a:cs typeface="Times New Roman"/>
              </a:rPr>
              <a:t>   </a:t>
            </a:r>
            <a:r>
              <a:rPr dirty="0" sz="1200" spc="10">
                <a:latin typeface="Times New Roman"/>
                <a:cs typeface="Times New Roman"/>
              </a:rPr>
              <a:t>Peraturan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Mentcri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Deea,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Peitibangunan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Daerah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Tcrtinggal, </a:t>
            </a:r>
            <a:r>
              <a:rPr dirty="0" sz="1150">
                <a:latin typeface="Times New Roman"/>
                <a:cs typeface="Times New Roman"/>
              </a:rPr>
              <a:t>dan</a:t>
            </a:r>
            <a:r>
              <a:rPr dirty="0" sz="1150" spc="21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Tmnamigraei</a:t>
            </a:r>
            <a:r>
              <a:rPr dirty="0" sz="1150" spc="23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Republik</a:t>
            </a:r>
            <a:r>
              <a:rPr dirty="0" sz="1150" spc="130">
                <a:latin typeface="Times New Roman"/>
                <a:cs typeface="Times New Roman"/>
              </a:rPr>
              <a:t>  </a:t>
            </a:r>
            <a:r>
              <a:rPr dirty="0" sz="1150" spc="55">
                <a:latin typeface="Times New Roman"/>
                <a:cs typeface="Times New Roman"/>
              </a:rPr>
              <a:t>Indonesia</a:t>
            </a:r>
            <a:r>
              <a:rPr dirty="0" sz="1150" spc="21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Nomor</a:t>
            </a:r>
            <a:r>
              <a:rPr dirty="0" sz="1150" spc="15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7</a:t>
            </a:r>
            <a:r>
              <a:rPr dirty="0" sz="1150" spc="155">
                <a:latin typeface="Times New Roman"/>
                <a:cs typeface="Times New Roman"/>
              </a:rPr>
              <a:t>  </a:t>
            </a:r>
            <a:r>
              <a:rPr dirty="0" sz="1150" spc="75">
                <a:latin typeface="Times New Roman"/>
                <a:cs typeface="Times New Roman"/>
              </a:rPr>
              <a:t>Tahun </a:t>
            </a:r>
            <a:r>
              <a:rPr dirty="0" sz="1200">
                <a:latin typeface="Times New Roman"/>
                <a:cs typeface="Times New Roman"/>
              </a:rPr>
              <a:t>flO23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tentang</a:t>
            </a:r>
            <a:r>
              <a:rPr dirty="0" sz="1200" spc="4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Rincian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Prioritat</a:t>
            </a:r>
            <a:r>
              <a:rPr dirty="0" sz="1200" spc="16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Penggunaan</a:t>
            </a:r>
            <a:r>
              <a:rPr dirty="0" sz="1200" spc="17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Dana</a:t>
            </a:r>
            <a:r>
              <a:rPr dirty="0" sz="1200" spc="47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Desa </a:t>
            </a:r>
            <a:r>
              <a:rPr dirty="0" sz="1200">
                <a:latin typeface="Times New Roman"/>
                <a:cs typeface="Times New Roman"/>
              </a:rPr>
              <a:t>[Berita.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Negara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Republik</a:t>
            </a:r>
            <a:r>
              <a:rPr dirty="0" sz="1200" spc="15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Indonesia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868</a:t>
            </a:r>
            <a:r>
              <a:rPr dirty="0" sz="1200" spc="170">
                <a:latin typeface="Times New Roman"/>
                <a:cs typeface="Times New Roman"/>
              </a:rPr>
              <a:t>  </a:t>
            </a:r>
            <a:r>
              <a:rPr dirty="0" sz="1200" spc="45">
                <a:latin typeface="Times New Roman"/>
                <a:cs typeface="Times New Roman"/>
              </a:rPr>
              <a:t>Tahun </a:t>
            </a:r>
            <a:r>
              <a:rPr dirty="0" sz="1100" spc="-10">
                <a:latin typeface="Times New Roman"/>
                <a:cs typeface="Times New Roman"/>
              </a:rPr>
              <a:t>20'23);</a:t>
            </a:r>
            <a:endParaRPr sz="1100">
              <a:latin typeface="Times New Roman"/>
              <a:cs typeface="Times New Roman"/>
            </a:endParaRPr>
          </a:p>
          <a:p>
            <a:pPr algn="just" marL="417830">
              <a:lnSpc>
                <a:spcPct val="100000"/>
              </a:lnSpc>
              <a:spcBef>
                <a:spcPts val="110"/>
              </a:spcBef>
            </a:pPr>
            <a:r>
              <a:rPr dirty="0" sz="1250">
                <a:latin typeface="Times New Roman"/>
                <a:cs typeface="Times New Roman"/>
              </a:rPr>
              <a:t>Pcraturan</a:t>
            </a:r>
            <a:r>
              <a:rPr dirty="0" sz="1250" spc="14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Mcntcri</a:t>
            </a:r>
            <a:r>
              <a:rPr dirty="0" sz="1250" spc="9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Desa,</a:t>
            </a:r>
            <a:r>
              <a:rPr dirty="0" sz="1250" spc="130">
                <a:latin typeface="Times New Roman"/>
                <a:cs typeface="Times New Roman"/>
              </a:rPr>
              <a:t> </a:t>
            </a:r>
            <a:r>
              <a:rPr dirty="0" sz="1250" spc="-20">
                <a:latin typeface="Times New Roman"/>
                <a:cs typeface="Times New Roman"/>
              </a:rPr>
              <a:t>Pemb£tngunan</a:t>
            </a:r>
            <a:r>
              <a:rPr dirty="0" sz="1250" spc="204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Daerah</a:t>
            </a:r>
            <a:r>
              <a:rPr dirty="0" sz="1250" spc="-45">
                <a:latin typeface="Times New Roman"/>
                <a:cs typeface="Times New Roman"/>
              </a:rPr>
              <a:t> </a:t>
            </a:r>
            <a:r>
              <a:rPr dirty="0" sz="1250" spc="-10">
                <a:latin typeface="Times New Roman"/>
                <a:cs typeface="Times New Roman"/>
              </a:rPr>
              <a:t>Tertinggal,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786588" y="8870015"/>
            <a:ext cx="3859529" cy="565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1590" marR="5080" indent="-9525">
              <a:lnSpc>
                <a:spcPct val="99600"/>
              </a:lnSpc>
              <a:spcBef>
                <a:spcPts val="105"/>
              </a:spcBef>
            </a:pPr>
            <a:r>
              <a:rPr dirty="0" baseline="2314" sz="1800">
                <a:latin typeface="Times New Roman"/>
                <a:cs typeface="Times New Roman"/>
              </a:rPr>
              <a:t>dan</a:t>
            </a:r>
            <a:r>
              <a:rPr dirty="0" baseline="2314" sz="1800" spc="277">
                <a:latin typeface="Times New Roman"/>
                <a:cs typeface="Times New Roman"/>
              </a:rPr>
              <a:t>  </a:t>
            </a:r>
            <a:r>
              <a:rPr dirty="0" baseline="2314" sz="1800">
                <a:latin typeface="Times New Roman"/>
                <a:cs typeface="Times New Roman"/>
              </a:rPr>
              <a:t>Transrnlgrasi</a:t>
            </a:r>
            <a:r>
              <a:rPr dirty="0" baseline="2314" sz="1800" spc="307">
                <a:latin typeface="Times New Roman"/>
                <a:cs typeface="Times New Roman"/>
              </a:rPr>
              <a:t>  </a:t>
            </a:r>
            <a:r>
              <a:rPr dirty="0" baseline="2314" sz="1800">
                <a:latin typeface="Times New Roman"/>
                <a:cs typeface="Times New Roman"/>
              </a:rPr>
              <a:t>Republik</a:t>
            </a:r>
            <a:r>
              <a:rPr dirty="0" baseline="2314" sz="1800" spc="225">
                <a:latin typeface="Times New Roman"/>
                <a:cs typeface="Times New Roman"/>
              </a:rPr>
              <a:t>  </a:t>
            </a:r>
            <a:r>
              <a:rPr dirty="0" baseline="2314" sz="1800">
                <a:latin typeface="Times New Roman"/>
                <a:cs typeface="Times New Roman"/>
              </a:rPr>
              <a:t>tndoneai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baseline="2314" sz="1800">
                <a:latin typeface="Times New Roman"/>
                <a:cs typeface="Times New Roman"/>
              </a:rPr>
              <a:t>Nomor</a:t>
            </a:r>
            <a:r>
              <a:rPr dirty="0" baseline="2314" sz="1800" spc="217">
                <a:latin typeface="Times New Roman"/>
                <a:cs typeface="Times New Roman"/>
              </a:rPr>
              <a:t>  </a:t>
            </a:r>
            <a:r>
              <a:rPr dirty="0" baseline="2314" sz="1800">
                <a:latin typeface="Times New Roman"/>
                <a:cs typeface="Times New Roman"/>
              </a:rPr>
              <a:t>9</a:t>
            </a:r>
            <a:r>
              <a:rPr dirty="0" baseline="2314" sz="1800" spc="555">
                <a:latin typeface="Times New Roman"/>
                <a:cs typeface="Times New Roman"/>
              </a:rPr>
              <a:t> </a:t>
            </a:r>
            <a:r>
              <a:rPr dirty="0" baseline="2314" sz="1800" spc="67">
                <a:latin typeface="Times New Roman"/>
                <a:cs typeface="Times New Roman"/>
              </a:rPr>
              <a:t>Tahun </a:t>
            </a:r>
            <a:r>
              <a:rPr dirty="0" sz="1150" spc="60">
                <a:latin typeface="Times New Roman"/>
                <a:cs typeface="Times New Roman"/>
              </a:rPr>
              <a:t>0024</a:t>
            </a:r>
            <a:r>
              <a:rPr dirty="0" sz="1150" spc="275">
                <a:latin typeface="Times New Roman"/>
                <a:cs typeface="Times New Roman"/>
              </a:rPr>
              <a:t>  </a:t>
            </a:r>
            <a:r>
              <a:rPr dirty="0" sz="1150" spc="70">
                <a:latin typeface="Times New Roman"/>
                <a:cs typeface="Times New Roman"/>
              </a:rPr>
              <a:t>tentang</a:t>
            </a:r>
            <a:r>
              <a:rPr dirty="0" sz="1150" spc="26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Indeks</a:t>
            </a:r>
            <a:r>
              <a:rPr dirty="0" sz="1150" spc="30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Desè</a:t>
            </a:r>
            <a:r>
              <a:rPr dirty="0" sz="1150" spc="27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(Berita</a:t>
            </a:r>
            <a:r>
              <a:rPr dirty="0" sz="1150" spc="35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Negara</a:t>
            </a:r>
            <a:r>
              <a:rPr dirty="0" sz="1150" spc="330">
                <a:latin typeface="Times New Roman"/>
                <a:cs typeface="Times New Roman"/>
              </a:rPr>
              <a:t>  </a:t>
            </a:r>
            <a:r>
              <a:rPr dirty="0" sz="1150" spc="-10">
                <a:latin typeface="Times New Roman"/>
                <a:cs typeface="Times New Roman"/>
              </a:rPr>
              <a:t>Republik </a:t>
            </a:r>
            <a:r>
              <a:rPr dirty="0" sz="1200">
                <a:latin typeface="Times New Roman"/>
                <a:cs typeface="Times New Roman"/>
              </a:rPr>
              <a:t>Indoneaia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55">
                <a:latin typeface="Times New Roman"/>
                <a:cs typeface="Times New Roman"/>
              </a:rPr>
              <a:t>Tahun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8024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Nornor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753);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303" y="710251"/>
            <a:ext cx="36578" cy="469436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28734" y="1188833"/>
            <a:ext cx="399314" cy="1249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5515" y="1359537"/>
            <a:ext cx="198133" cy="10364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38563" y="2664204"/>
            <a:ext cx="195085" cy="10364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413137" y="3526364"/>
            <a:ext cx="25590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0">
                <a:latin typeface="Courier New"/>
                <a:cs typeface="Courier New"/>
              </a:rPr>
              <a:t>24.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781005" y="10313211"/>
            <a:ext cx="246316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solidFill>
                  <a:srgbClr val="525252"/>
                </a:solidFill>
                <a:latin typeface="Times New Roman"/>
                <a:cs typeface="Times New Roman"/>
                <a:hlinkClick r:id="rId6"/>
              </a:rPr>
              <a:t>@</a:t>
            </a:r>
            <a:r>
              <a:rPr dirty="0" sz="1200" spc="265">
                <a:solidFill>
                  <a:srgbClr val="525252"/>
                </a:solidFill>
                <a:latin typeface="Times New Roman"/>
                <a:cs typeface="Times New Roman"/>
                <a:hlinkClick r:id="rId6"/>
              </a:rPr>
              <a:t>  </a:t>
            </a:r>
            <a:r>
              <a:rPr dirty="0" sz="1200">
                <a:solidFill>
                  <a:srgbClr val="1C1C1C"/>
                </a:solidFill>
                <a:latin typeface="Times New Roman"/>
                <a:cs typeface="Times New Roman"/>
                <a:hlinkClick r:id="rId6"/>
              </a:rPr>
              <a:t>Dipindai</a:t>
            </a:r>
            <a:r>
              <a:rPr dirty="0" sz="1200" spc="310">
                <a:solidFill>
                  <a:srgbClr val="1C1C1C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dirty="0" sz="1200" spc="110">
                <a:solidFill>
                  <a:srgbClr val="181818"/>
                </a:solidFill>
                <a:latin typeface="Times New Roman"/>
                <a:cs typeface="Times New Roman"/>
                <a:hlinkClick r:id="rId6"/>
              </a:rPr>
              <a:t>dengan</a:t>
            </a:r>
            <a:r>
              <a:rPr dirty="0" sz="1200" spc="315">
                <a:solidFill>
                  <a:srgbClr val="181818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dirty="0" sz="1200" spc="100">
                <a:solidFill>
                  <a:srgbClr val="1F1F1F"/>
                </a:solidFill>
                <a:latin typeface="Times New Roman"/>
                <a:cs typeface="Times New Roman"/>
                <a:hlinkClick r:id="rId6"/>
              </a:rPr>
              <a:t>CamScanner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425637" y="398818"/>
            <a:ext cx="4177029" cy="7448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just" marL="397510" marR="5080" indent="-385445">
              <a:lnSpc>
                <a:spcPct val="97800"/>
              </a:lnSpc>
              <a:spcBef>
                <a:spcPts val="130"/>
              </a:spcBef>
            </a:pPr>
            <a:r>
              <a:rPr dirty="0" sz="1200">
                <a:latin typeface="Times New Roman"/>
                <a:cs typeface="Times New Roman"/>
              </a:rPr>
              <a:t>20.</a:t>
            </a:r>
            <a:r>
              <a:rPr dirty="0" sz="1200" spc="345">
                <a:latin typeface="Times New Roman"/>
                <a:cs typeface="Times New Roman"/>
              </a:rPr>
              <a:t>   </a:t>
            </a:r>
            <a:r>
              <a:rPr dirty="0" sz="1200">
                <a:latin typeface="Times New Roman"/>
                <a:cs typeface="Times New Roman"/>
              </a:rPr>
              <a:t>Pcraturan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Meriteri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Desa,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Pembangunan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Daerah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Tertinggal, </a:t>
            </a:r>
            <a:r>
              <a:rPr dirty="0" sz="1200">
                <a:latin typeface="Times New Roman"/>
                <a:cs typeface="Times New Roman"/>
              </a:rPr>
              <a:t>dan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Transmigrasi</a:t>
            </a:r>
            <a:r>
              <a:rPr dirty="0" sz="1200" spc="1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Republik</a:t>
            </a:r>
            <a:r>
              <a:rPr dirty="0" sz="1200" spc="4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Indoncsia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Nnrnor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7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Tahun </a:t>
            </a:r>
            <a:r>
              <a:rPr dirty="0" sz="1200">
                <a:latin typeface="Times New Roman"/>
                <a:cs typeface="Times New Roman"/>
              </a:rPr>
              <a:t>HHD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tenteng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Rínciar›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Prioritas</a:t>
            </a:r>
            <a:r>
              <a:rPr dirty="0" sz="1200" spc="3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Penggunaari</a:t>
            </a:r>
            <a:r>
              <a:rPr dirty="0" sz="1200" spc="4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Dona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Deea </a:t>
            </a:r>
            <a:r>
              <a:rPr dirty="0" sz="1200">
                <a:latin typeface="Times New Roman"/>
                <a:cs typeface="Times New Roman"/>
              </a:rPr>
              <a:t>(Berita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Negara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Republik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Indonesia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4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868</a:t>
            </a:r>
            <a:r>
              <a:rPr dirty="0" sz="1200" spc="165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Tahun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762402" y="1313560"/>
            <a:ext cx="3935729" cy="2407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63500" marR="80645">
              <a:lnSpc>
                <a:spcPct val="100200"/>
              </a:lnSpc>
              <a:spcBef>
                <a:spcPts val="95"/>
              </a:spcBef>
            </a:pPr>
            <a:r>
              <a:rPr dirty="0" sz="1150" spc="60">
                <a:latin typeface="Times New Roman"/>
                <a:cs typeface="Times New Roman"/>
              </a:rPr>
              <a:t>Peraturan</a:t>
            </a:r>
            <a:r>
              <a:rPr dirty="0" sz="1150" spc="1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Menteri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Deea,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Pe</a:t>
            </a:r>
            <a:r>
              <a:rPr dirty="0" sz="1150" spc="14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ibangn</a:t>
            </a:r>
            <a:r>
              <a:rPr dirty="0" baseline="2415" sz="1725">
                <a:latin typeface="Times New Roman"/>
                <a:cs typeface="Times New Roman"/>
              </a:rPr>
              <a:t>nan</a:t>
            </a:r>
            <a:r>
              <a:rPr dirty="0" baseline="2415" sz="1725" spc="172">
                <a:latin typeface="Times New Roman"/>
                <a:cs typeface="Times New Roman"/>
              </a:rPr>
              <a:t>  </a:t>
            </a:r>
            <a:r>
              <a:rPr dirty="0" sz="1150" spc="60">
                <a:latin typeface="Times New Roman"/>
                <a:cs typeface="Times New Roman"/>
              </a:rPr>
              <a:t>Daerah</a:t>
            </a:r>
            <a:r>
              <a:rPr dirty="0" sz="1150" spc="-10">
                <a:latin typeface="Times New Roman"/>
                <a:cs typeface="Times New Roman"/>
              </a:rPr>
              <a:t> Tertinggal, </a:t>
            </a:r>
            <a:r>
              <a:rPr dirty="0" sz="1200">
                <a:latin typeface="Times New Roman"/>
                <a:cs typeface="Times New Roman"/>
              </a:rPr>
              <a:t>dan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’l'ransmigraai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Repiiblik</a:t>
            </a:r>
            <a:r>
              <a:rPr dirty="0" sz="1200" spc="114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Indonesia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'9</a:t>
            </a:r>
            <a:r>
              <a:rPr dirty="0" sz="1200" spc="400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Tahun </a:t>
            </a:r>
            <a:r>
              <a:rPr dirty="0" sz="1200">
                <a:latin typeface="Times New Roman"/>
                <a:cs typeface="Times New Roman"/>
              </a:rPr>
              <a:t>flG!24</a:t>
            </a:r>
            <a:r>
              <a:rPr dirty="0" sz="1200" spc="19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tentang</a:t>
            </a:r>
            <a:r>
              <a:rPr dirty="0" sz="1200" spc="18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Indeks</a:t>
            </a:r>
            <a:r>
              <a:rPr dirty="0" sz="1200" spc="155">
                <a:latin typeface="Times New Roman"/>
                <a:cs typeface="Times New Roman"/>
              </a:rPr>
              <a:t>  </a:t>
            </a:r>
            <a:r>
              <a:rPr dirty="0" sz="1200" spc="55">
                <a:latin typeface="Times New Roman"/>
                <a:cs typeface="Times New Roman"/>
              </a:rPr>
              <a:t>Deja</a:t>
            </a:r>
            <a:r>
              <a:rPr dirty="0" sz="1200" spc="15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(Berita</a:t>
            </a:r>
            <a:r>
              <a:rPr dirty="0" sz="1200" spc="2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Negara</a:t>
            </a:r>
            <a:r>
              <a:rPr dirty="0" sz="1200" spc="18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Republik </a:t>
            </a:r>
            <a:r>
              <a:rPr dirty="0" sz="1150">
                <a:latin typeface="Times New Roman"/>
                <a:cs typeface="Times New Roman"/>
              </a:rPr>
              <a:t>Indonesia</a:t>
            </a:r>
            <a:r>
              <a:rPr dirty="0" sz="1150" spc="130">
                <a:latin typeface="Times New Roman"/>
                <a:cs typeface="Times New Roman"/>
              </a:rPr>
              <a:t> </a:t>
            </a:r>
            <a:r>
              <a:rPr dirty="0" sz="1150" spc="75">
                <a:latin typeface="Times New Roman"/>
                <a:cs typeface="Times New Roman"/>
              </a:rPr>
              <a:t>Tahun</a:t>
            </a:r>
            <a:r>
              <a:rPr dirty="0" sz="1150" spc="160">
                <a:latin typeface="Times New Roman"/>
                <a:cs typeface="Times New Roman"/>
              </a:rPr>
              <a:t> </a:t>
            </a:r>
            <a:r>
              <a:rPr dirty="0" sz="1150" spc="-20">
                <a:latin typeface="Times New Roman"/>
                <a:cs typeface="Times New Roman"/>
              </a:rPr>
              <a:t>2OZ4</a:t>
            </a:r>
            <a:r>
              <a:rPr dirty="0" sz="1150" spc="229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Nomor</a:t>
            </a:r>
            <a:r>
              <a:rPr dirty="0" sz="1150" spc="150">
                <a:latin typeface="Times New Roman"/>
                <a:cs typeface="Times New Roman"/>
              </a:rPr>
              <a:t> </a:t>
            </a:r>
            <a:r>
              <a:rPr dirty="0" sz="1150" spc="-20">
                <a:latin typeface="Times New Roman"/>
                <a:cs typeface="Times New Roman"/>
              </a:rPr>
              <a:t>753);</a:t>
            </a:r>
            <a:endParaRPr sz="1150">
              <a:latin typeface="Times New Roman"/>
              <a:cs typeface="Times New Roman"/>
            </a:endParaRPr>
          </a:p>
          <a:p>
            <a:pPr algn="just" marL="66675">
              <a:lnSpc>
                <a:spcPts val="1425"/>
              </a:lnSpc>
            </a:pPr>
            <a:r>
              <a:rPr dirty="0" sz="1200">
                <a:latin typeface="Times New Roman"/>
                <a:cs typeface="Times New Roman"/>
              </a:rPr>
              <a:t>Peraturan</a:t>
            </a:r>
            <a:r>
              <a:rPr dirty="0" sz="1200" spc="15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Mcntcri</a:t>
            </a:r>
            <a:r>
              <a:rPr dirty="0" sz="1200" spc="1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Keuangan</a:t>
            </a:r>
            <a:r>
              <a:rPr dirty="0" sz="1200" spc="19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145</a:t>
            </a:r>
            <a:r>
              <a:rPr dirty="0" sz="1200" spc="18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Tahun</a:t>
            </a:r>
            <a:r>
              <a:rPr dirty="0" sz="1200" spc="185">
                <a:latin typeface="Times New Roman"/>
                <a:cs typeface="Times New Roman"/>
              </a:rPr>
              <a:t>  </a:t>
            </a:r>
            <a:r>
              <a:rPr dirty="0" sz="1200" spc="-20">
                <a:latin typeface="Times New Roman"/>
                <a:cs typeface="Times New Roman"/>
              </a:rPr>
              <a:t>2O23</a:t>
            </a:r>
            <a:endParaRPr sz="1200">
              <a:latin typeface="Times New Roman"/>
              <a:cs typeface="Times New Roman"/>
            </a:endParaRPr>
          </a:p>
          <a:p>
            <a:pPr algn="just" marL="67945">
              <a:lnSpc>
                <a:spcPct val="100000"/>
              </a:lnSpc>
              <a:spcBef>
                <a:spcPts val="50"/>
              </a:spcBef>
            </a:pPr>
            <a:r>
              <a:rPr dirty="0" sz="1150" spc="60">
                <a:latin typeface="Times New Roman"/>
                <a:cs typeface="Times New Roman"/>
              </a:rPr>
              <a:t>tentang</a:t>
            </a:r>
            <a:r>
              <a:rPr dirty="0" sz="1150" spc="3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Pcngclolaan</a:t>
            </a:r>
            <a:r>
              <a:rPr dirty="0" sz="1150" spc="470">
                <a:latin typeface="Times New Roman"/>
                <a:cs typeface="Times New Roman"/>
              </a:rPr>
              <a:t> </a:t>
            </a:r>
            <a:r>
              <a:rPr dirty="0" sz="1150" spc="65">
                <a:latin typeface="Times New Roman"/>
                <a:cs typeface="Times New Roman"/>
              </a:rPr>
              <a:t>Dana</a:t>
            </a:r>
            <a:r>
              <a:rPr dirty="0" sz="1150" spc="3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Desa</a:t>
            </a:r>
            <a:r>
              <a:rPr dirty="0" sz="1150" spc="3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(Berit</a:t>
            </a:r>
            <a:r>
              <a:rPr dirty="0" baseline="2415" sz="1725">
                <a:latin typeface="Times New Roman"/>
                <a:cs typeface="Times New Roman"/>
              </a:rPr>
              <a:t>a</a:t>
            </a:r>
            <a:r>
              <a:rPr dirty="0" baseline="2415" sz="1725" spc="742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Negara</a:t>
            </a:r>
            <a:r>
              <a:rPr dirty="0" sz="1150" spc="415">
                <a:latin typeface="Times New Roman"/>
                <a:cs typeface="Times New Roman"/>
              </a:rPr>
              <a:t> </a:t>
            </a:r>
            <a:r>
              <a:rPr dirty="0" baseline="2415" sz="1725" spc="-15">
                <a:latin typeface="Times New Roman"/>
                <a:cs typeface="Times New Roman"/>
              </a:rPr>
              <a:t>R</a:t>
            </a:r>
            <a:r>
              <a:rPr dirty="0" baseline="7246" sz="1725" spc="-15">
                <a:latin typeface="Times New Roman"/>
                <a:cs typeface="Times New Roman"/>
              </a:rPr>
              <a:t>eptiblik</a:t>
            </a:r>
            <a:endParaRPr baseline="7246" sz="1725">
              <a:latin typeface="Times New Roman"/>
              <a:cs typeface="Times New Roman"/>
            </a:endParaRPr>
          </a:p>
          <a:p>
            <a:pPr algn="just" marL="65405">
              <a:lnSpc>
                <a:spcPts val="1360"/>
              </a:lnSpc>
              <a:spcBef>
                <a:spcPts val="204"/>
              </a:spcBef>
            </a:pPr>
            <a:r>
              <a:rPr dirty="0" baseline="2415" sz="1725" spc="15">
                <a:latin typeface="Times New Roman"/>
                <a:cs typeface="Times New Roman"/>
              </a:rPr>
              <a:t>Indonesi</a:t>
            </a:r>
            <a:r>
              <a:rPr dirty="0" sz="1150" spc="10">
                <a:latin typeface="Times New Roman"/>
                <a:cs typeface="Times New Roman"/>
              </a:rPr>
              <a:t>a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baseline="2415" sz="1725" spc="112">
                <a:latin typeface="Times New Roman"/>
                <a:cs typeface="Times New Roman"/>
              </a:rPr>
              <a:t>Tahun</a:t>
            </a:r>
            <a:r>
              <a:rPr dirty="0" baseline="2415" sz="1725" spc="277">
                <a:latin typeface="Times New Roman"/>
                <a:cs typeface="Times New Roman"/>
              </a:rPr>
              <a:t> </a:t>
            </a:r>
            <a:r>
              <a:rPr dirty="0" baseline="2415" sz="1725" spc="15">
                <a:latin typeface="Times New Roman"/>
                <a:cs typeface="Times New Roman"/>
              </a:rPr>
              <a:t>2Oz</a:t>
            </a:r>
            <a:r>
              <a:rPr dirty="0" baseline="4830" sz="1725" spc="15">
                <a:latin typeface="Times New Roman"/>
                <a:cs typeface="Times New Roman"/>
              </a:rPr>
              <a:t>3</a:t>
            </a:r>
            <a:r>
              <a:rPr dirty="0" baseline="4830" sz="1725" spc="307">
                <a:latin typeface="Times New Roman"/>
                <a:cs typeface="Times New Roman"/>
              </a:rPr>
              <a:t> </a:t>
            </a:r>
            <a:r>
              <a:rPr dirty="0" baseline="2415" sz="1725" spc="15">
                <a:latin typeface="Times New Roman"/>
                <a:cs typeface="Times New Roman"/>
              </a:rPr>
              <a:t>Nomor</a:t>
            </a:r>
            <a:r>
              <a:rPr dirty="0" baseline="2415" sz="1725" spc="187">
                <a:latin typeface="Times New Roman"/>
                <a:cs typeface="Times New Roman"/>
              </a:rPr>
              <a:t> </a:t>
            </a:r>
            <a:r>
              <a:rPr dirty="0" baseline="2415" sz="1725" spc="-15">
                <a:latin typeface="Times New Roman"/>
                <a:cs typeface="Times New Roman"/>
              </a:rPr>
              <a:t>1051);</a:t>
            </a:r>
            <a:endParaRPr baseline="2415" sz="1725">
              <a:latin typeface="Times New Roman"/>
              <a:cs typeface="Times New Roman"/>
            </a:endParaRPr>
          </a:p>
          <a:p>
            <a:pPr algn="just" marL="66675">
              <a:lnSpc>
                <a:spcPts val="1360"/>
              </a:lnSpc>
            </a:pPr>
            <a:r>
              <a:rPr dirty="0" sz="1150" spc="60">
                <a:latin typeface="Times New Roman"/>
                <a:cs typeface="Times New Roman"/>
              </a:rPr>
              <a:t>Peraturan</a:t>
            </a:r>
            <a:r>
              <a:rPr dirty="0" sz="1150" spc="35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Mcnt‹ri</a:t>
            </a:r>
            <a:r>
              <a:rPr dirty="0" sz="1150" spc="33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Desa</a:t>
            </a:r>
            <a:r>
              <a:rPr dirty="0" sz="1150" spc="26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dan</a:t>
            </a:r>
            <a:r>
              <a:rPr dirty="0" sz="1150" spc="425">
                <a:latin typeface="Times New Roman"/>
                <a:cs typeface="Times New Roman"/>
              </a:rPr>
              <a:t>  </a:t>
            </a:r>
            <a:r>
              <a:rPr dirty="0" sz="1150" spc="70">
                <a:latin typeface="Times New Roman"/>
                <a:cs typeface="Times New Roman"/>
              </a:rPr>
              <a:t>Pembangunan</a:t>
            </a:r>
            <a:r>
              <a:rPr dirty="0" sz="1150" spc="370">
                <a:latin typeface="Times New Roman"/>
                <a:cs typeface="Times New Roman"/>
              </a:rPr>
              <a:t>  </a:t>
            </a:r>
            <a:r>
              <a:rPr dirty="0" sz="1150" spc="-10">
                <a:latin typeface="Times New Roman"/>
                <a:cs typeface="Times New Roman"/>
              </a:rPr>
              <a:t>Dnerah</a:t>
            </a:r>
            <a:endParaRPr sz="1150">
              <a:latin typeface="Times New Roman"/>
              <a:cs typeface="Times New Roman"/>
            </a:endParaRPr>
          </a:p>
          <a:p>
            <a:pPr algn="just" marL="55244">
              <a:lnSpc>
                <a:spcPct val="100000"/>
              </a:lnSpc>
              <a:spcBef>
                <a:spcPts val="35"/>
              </a:spcBef>
            </a:pPr>
            <a:r>
              <a:rPr dirty="0" sz="1200">
                <a:latin typeface="Times New Roman"/>
                <a:cs typeface="Times New Roman"/>
              </a:rPr>
              <a:t>Tertinggal</a:t>
            </a:r>
            <a:r>
              <a:rPr dirty="0" sz="1200" spc="31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Noosor</a:t>
            </a:r>
            <a:r>
              <a:rPr dirty="0" sz="1200" spc="28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2</a:t>
            </a:r>
            <a:r>
              <a:rPr dirty="0" sz="1200" spc="2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Tahun</a:t>
            </a:r>
            <a:r>
              <a:rPr dirty="0" sz="1200" spc="3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2024</a:t>
            </a:r>
            <a:r>
              <a:rPr dirty="0" sz="1200" spc="3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tentang</a:t>
            </a:r>
            <a:r>
              <a:rPr dirty="0" sz="1200" spc="315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Petunjuk</a:t>
            </a:r>
            <a:endParaRPr sz="1200">
              <a:latin typeface="Times New Roman"/>
              <a:cs typeface="Times New Roman"/>
            </a:endParaRPr>
          </a:p>
          <a:p>
            <a:pPr algn="just" marL="66040" marR="34925" indent="-2540">
              <a:lnSpc>
                <a:spcPts val="1460"/>
              </a:lnSpc>
              <a:spcBef>
                <a:spcPts val="30"/>
              </a:spcBef>
            </a:pPr>
            <a:r>
              <a:rPr dirty="0" sz="1150">
                <a:latin typeface="Times New Roman"/>
                <a:cs typeface="Times New Roman"/>
              </a:rPr>
              <a:t>Operacional</a:t>
            </a:r>
            <a:r>
              <a:rPr dirty="0" sz="1150" spc="160">
                <a:latin typeface="Times New Roman"/>
                <a:cs typeface="Times New Roman"/>
              </a:rPr>
              <a:t>  </a:t>
            </a:r>
            <a:r>
              <a:rPr dirty="0" sz="1150" spc="90">
                <a:latin typeface="Times New Roman"/>
                <a:cs typeface="Times New Roman"/>
              </a:rPr>
              <a:t>atas</a:t>
            </a:r>
            <a:r>
              <a:rPr dirty="0" sz="1150" spc="4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Pokus</a:t>
            </a:r>
            <a:r>
              <a:rPr dirty="0" sz="1150" spc="10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Penggunaari</a:t>
            </a:r>
            <a:r>
              <a:rPr dirty="0" sz="1150" spc="200">
                <a:latin typeface="Times New Roman"/>
                <a:cs typeface="Times New Roman"/>
              </a:rPr>
              <a:t>  </a:t>
            </a:r>
            <a:r>
              <a:rPr dirty="0" sz="1150" spc="80">
                <a:latin typeface="Times New Roman"/>
                <a:cs typeface="Times New Roman"/>
              </a:rPr>
              <a:t>Dana</a:t>
            </a:r>
            <a:r>
              <a:rPr dirty="0" sz="1150" spc="13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Desa</a:t>
            </a:r>
            <a:r>
              <a:rPr dirty="0" sz="1150" spc="445">
                <a:latin typeface="Times New Roman"/>
                <a:cs typeface="Times New Roman"/>
              </a:rPr>
              <a:t> </a:t>
            </a:r>
            <a:r>
              <a:rPr dirty="0" sz="1150" spc="80">
                <a:latin typeface="Times New Roman"/>
                <a:cs typeface="Times New Roman"/>
              </a:rPr>
              <a:t>Tahun </a:t>
            </a:r>
            <a:r>
              <a:rPr dirty="0" sz="1150">
                <a:latin typeface="Times New Roman"/>
                <a:cs typeface="Times New Roman"/>
              </a:rPr>
              <a:t>LOSS</a:t>
            </a:r>
            <a:r>
              <a:rPr dirty="0" sz="1150" spc="19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(Berita</a:t>
            </a:r>
            <a:r>
              <a:rPr dirty="0" baseline="2415" sz="1725">
                <a:latin typeface="Times New Roman"/>
                <a:cs typeface="Times New Roman"/>
              </a:rPr>
              <a:t>.</a:t>
            </a:r>
            <a:r>
              <a:rPr dirty="0" baseline="2415" sz="1725" spc="644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Negara</a:t>
            </a:r>
            <a:r>
              <a:rPr dirty="0" sz="1150" spc="18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Republik</a:t>
            </a:r>
            <a:r>
              <a:rPr dirty="0" sz="1150" spc="229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Indonesi</a:t>
            </a:r>
            <a:r>
              <a:rPr dirty="0" baseline="2415" sz="1725">
                <a:latin typeface="Times New Roman"/>
                <a:cs typeface="Times New Roman"/>
              </a:rPr>
              <a:t>a</a:t>
            </a:r>
            <a:r>
              <a:rPr dirty="0" baseline="2415" sz="1725" spc="247">
                <a:latin typeface="Times New Roman"/>
                <a:cs typeface="Times New Roman"/>
              </a:rPr>
              <a:t>  </a:t>
            </a:r>
            <a:r>
              <a:rPr dirty="0" sz="1150" spc="90">
                <a:latin typeface="Times New Roman"/>
                <a:cs typeface="Times New Roman"/>
              </a:rPr>
              <a:t>Tahun</a:t>
            </a:r>
            <a:r>
              <a:rPr dirty="0" sz="1150" spc="195">
                <a:latin typeface="Times New Roman"/>
                <a:cs typeface="Times New Roman"/>
              </a:rPr>
              <a:t>  </a:t>
            </a:r>
            <a:r>
              <a:rPr dirty="0" sz="1150" spc="60">
                <a:latin typeface="Times New Roman"/>
                <a:cs typeface="Times New Roman"/>
              </a:rPr>
              <a:t>2024</a:t>
            </a:r>
            <a:endParaRPr sz="1150">
              <a:latin typeface="Times New Roman"/>
              <a:cs typeface="Times New Roman"/>
            </a:endParaRPr>
          </a:p>
          <a:p>
            <a:pPr algn="just" marL="71120">
              <a:lnSpc>
                <a:spcPct val="100000"/>
              </a:lnSpc>
              <a:spcBef>
                <a:spcPts val="125"/>
              </a:spcBef>
            </a:pPr>
            <a:r>
              <a:rPr dirty="0" sz="1150">
                <a:latin typeface="Times New Roman"/>
                <a:cs typeface="Times New Roman"/>
              </a:rPr>
              <a:t>Nomor</a:t>
            </a:r>
            <a:r>
              <a:rPr dirty="0" sz="1150" spc="21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IOOO);</a:t>
            </a:r>
            <a:endParaRPr sz="1150">
              <a:latin typeface="Times New Roman"/>
              <a:cs typeface="Times New Roman"/>
            </a:endParaRPr>
          </a:p>
          <a:p>
            <a:pPr algn="just" marL="66675">
              <a:lnSpc>
                <a:spcPct val="100000"/>
              </a:lnSpc>
              <a:spcBef>
                <a:spcPts val="10"/>
              </a:spcBef>
            </a:pPr>
            <a:r>
              <a:rPr dirty="0" sz="1150">
                <a:latin typeface="Times New Roman"/>
                <a:cs typeface="Times New Roman"/>
              </a:rPr>
              <a:t>Peraturari</a:t>
            </a:r>
            <a:r>
              <a:rPr dirty="0" sz="1150" spc="4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Guberr</a:t>
            </a:r>
            <a:r>
              <a:rPr dirty="0" sz="1150" spc="2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ur</a:t>
            </a:r>
            <a:r>
              <a:rPr dirty="0" sz="1150" spc="130">
                <a:latin typeface="Times New Roman"/>
                <a:cs typeface="Times New Roman"/>
              </a:rPr>
              <a:t>  </a:t>
            </a:r>
            <a:r>
              <a:rPr dirty="0" sz="1150" spc="55">
                <a:latin typeface="Times New Roman"/>
                <a:cs typeface="Times New Roman"/>
              </a:rPr>
              <a:t>Daerah</a:t>
            </a:r>
            <a:r>
              <a:rPr dirty="0" sz="1150" spc="4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Istimewa</a:t>
            </a:r>
            <a:r>
              <a:rPr dirty="0" sz="1150" spc="4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Yogyakarta</a:t>
            </a:r>
            <a:r>
              <a:rPr dirty="0" sz="1150" spc="140">
                <a:latin typeface="Times New Roman"/>
                <a:cs typeface="Times New Roman"/>
              </a:rPr>
              <a:t>  </a:t>
            </a:r>
            <a:r>
              <a:rPr dirty="0" sz="1150" spc="-10">
                <a:latin typeface="Times New Roman"/>
                <a:cs typeface="Times New Roman"/>
              </a:rPr>
              <a:t>Nomor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416263" y="2057088"/>
            <a:ext cx="2355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mbria"/>
                <a:cs typeface="Cambria"/>
              </a:rPr>
              <a:t>22.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384582" y="3712310"/>
            <a:ext cx="4340225" cy="247967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444500" marR="49530" indent="-635">
              <a:lnSpc>
                <a:spcPts val="1370"/>
              </a:lnSpc>
              <a:spcBef>
                <a:spcPts val="204"/>
              </a:spcBef>
            </a:pPr>
            <a:r>
              <a:rPr dirty="0" baseline="2314" sz="1800" spc="15">
                <a:latin typeface="Times New Roman"/>
                <a:cs typeface="Times New Roman"/>
              </a:rPr>
              <a:t>100</a:t>
            </a:r>
            <a:r>
              <a:rPr dirty="0" baseline="2314" sz="1800" spc="112">
                <a:latin typeface="Times New Roman"/>
                <a:cs typeface="Times New Roman"/>
              </a:rPr>
              <a:t> </a:t>
            </a:r>
            <a:r>
              <a:rPr dirty="0" baseline="2314" sz="1800" spc="15">
                <a:latin typeface="Times New Roman"/>
                <a:cs typeface="Times New Roman"/>
              </a:rPr>
              <a:t>Tahun</a:t>
            </a:r>
            <a:r>
              <a:rPr dirty="0" baseline="2314" sz="1800" spc="502">
                <a:latin typeface="Times New Roman"/>
                <a:cs typeface="Times New Roman"/>
              </a:rPr>
              <a:t> </a:t>
            </a:r>
            <a:r>
              <a:rPr dirty="0" baseline="2314" sz="1800" spc="15">
                <a:latin typeface="Times New Roman"/>
                <a:cs typeface="Times New Roman"/>
              </a:rPr>
              <a:t>2020</a:t>
            </a:r>
            <a:r>
              <a:rPr dirty="0" baseline="2314" sz="1800" spc="337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t</a:t>
            </a:r>
            <a:r>
              <a:rPr dirty="0" baseline="2314" sz="1800" spc="15">
                <a:latin typeface="Times New Roman"/>
                <a:cs typeface="Times New Roman"/>
              </a:rPr>
              <a:t>entang</a:t>
            </a:r>
            <a:r>
              <a:rPr dirty="0" baseline="2314" sz="1800" spc="270">
                <a:latin typeface="Times New Roman"/>
                <a:cs typeface="Times New Roman"/>
              </a:rPr>
              <a:t>  </a:t>
            </a:r>
            <a:r>
              <a:rPr dirty="0" baseline="2314" sz="1800" spc="15">
                <a:latin typeface="Times New Roman"/>
                <a:cs typeface="Times New Roman"/>
              </a:rPr>
              <a:t>Pcdonian</a:t>
            </a:r>
            <a:r>
              <a:rPr dirty="0" baseline="2314" sz="1800" spc="562">
                <a:latin typeface="Times New Roman"/>
                <a:cs typeface="Times New Roman"/>
              </a:rPr>
              <a:t> </a:t>
            </a:r>
            <a:r>
              <a:rPr dirty="0" baseline="2314" sz="1800" spc="15">
                <a:latin typeface="Times New Roman"/>
                <a:cs typeface="Times New Roman"/>
              </a:rPr>
              <a:t>Pelakaanaan</a:t>
            </a:r>
            <a:r>
              <a:rPr dirty="0" baseline="2314" sz="1800" spc="434">
                <a:latin typeface="Times New Roman"/>
                <a:cs typeface="Times New Roman"/>
              </a:rPr>
              <a:t> </a:t>
            </a:r>
            <a:r>
              <a:rPr dirty="0" baseline="2314" sz="1800" spc="82">
                <a:latin typeface="Times New Roman"/>
                <a:cs typeface="Times New Roman"/>
              </a:rPr>
              <a:t>Bantuan </a:t>
            </a:r>
            <a:r>
              <a:rPr dirty="0" sz="1200">
                <a:latin typeface="Times New Roman"/>
                <a:cs typeface="Times New Roman"/>
              </a:rPr>
              <a:t>Keuangan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Khuxus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Dana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Keistimowaan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kepada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Kalurahan</a:t>
            </a:r>
            <a:endParaRPr sz="1200">
              <a:latin typeface="Times New Roman"/>
              <a:cs typeface="Times New Roman"/>
            </a:endParaRPr>
          </a:p>
          <a:p>
            <a:pPr algn="just" marL="431165" marR="6985" indent="-4445">
              <a:lnSpc>
                <a:spcPct val="104000"/>
              </a:lnSpc>
              <a:spcBef>
                <a:spcPts val="5"/>
              </a:spcBef>
            </a:pPr>
            <a:r>
              <a:rPr dirty="0" sz="1150">
                <a:latin typeface="Times New Roman"/>
                <a:cs typeface="Times New Roman"/>
              </a:rPr>
              <a:t>{Berita</a:t>
            </a:r>
            <a:r>
              <a:rPr dirty="0" sz="1150" spc="434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Daerah</a:t>
            </a:r>
            <a:r>
              <a:rPr dirty="0" sz="1150" spc="12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Daerah</a:t>
            </a:r>
            <a:r>
              <a:rPr dirty="0" sz="1150" spc="4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letimewa</a:t>
            </a:r>
            <a:r>
              <a:rPr dirty="0" sz="1150" spc="409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Yogyakarta</a:t>
            </a:r>
            <a:r>
              <a:rPr dirty="0" sz="1150" spc="434">
                <a:latin typeface="Times New Roman"/>
                <a:cs typeface="Times New Roman"/>
              </a:rPr>
              <a:t> </a:t>
            </a:r>
            <a:r>
              <a:rPr dirty="0" sz="1150" spc="95">
                <a:latin typeface="Times New Roman"/>
                <a:cs typeface="Times New Roman"/>
              </a:rPr>
              <a:t>Tahun</a:t>
            </a:r>
            <a:r>
              <a:rPr dirty="0" sz="1150" spc="484">
                <a:latin typeface="Times New Roman"/>
                <a:cs typeface="Times New Roman"/>
              </a:rPr>
              <a:t> </a:t>
            </a:r>
            <a:r>
              <a:rPr dirty="0" sz="1150" spc="-20">
                <a:latin typeface="Times New Roman"/>
                <a:cs typeface="Times New Roman"/>
              </a:rPr>
              <a:t>POZO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100)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mbagaimana</a:t>
            </a:r>
            <a:r>
              <a:rPr dirty="0" sz="1200" spc="4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telah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 spc="70">
                <a:latin typeface="Times New Roman"/>
                <a:cs typeface="Times New Roman"/>
              </a:rPr>
              <a:t>diubah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dengan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 spc="45">
                <a:latin typeface="Times New Roman"/>
                <a:cs typeface="Times New Roman"/>
              </a:rPr>
              <a:t>Peraturan </a:t>
            </a:r>
            <a:r>
              <a:rPr dirty="0" sz="1200" spc="50">
                <a:latin typeface="Times New Roman"/>
                <a:cs typeface="Times New Roman"/>
              </a:rPr>
              <a:t>Gubernur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Daerah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Istimewa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Yogyakarta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37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 spc="60">
                <a:latin typeface="Times New Roman"/>
                <a:cs typeface="Times New Roman"/>
              </a:rPr>
              <a:t>Tahun 2021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tentang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Perubahan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 spc="55">
                <a:latin typeface="Times New Roman"/>
                <a:cs typeface="Times New Roman"/>
              </a:rPr>
              <a:t>atae</a:t>
            </a:r>
            <a:r>
              <a:rPr dirty="0" sz="1200" spc="60">
                <a:latin typeface="Times New Roman"/>
                <a:cs typeface="Times New Roman"/>
              </a:rPr>
              <a:t> Peraturan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80">
                <a:latin typeface="Times New Roman"/>
                <a:cs typeface="Times New Roman"/>
              </a:rPr>
              <a:t>Gubemur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Daerah </a:t>
            </a:r>
            <a:r>
              <a:rPr dirty="0" sz="1150">
                <a:latin typeface="Times New Roman"/>
                <a:cs typeface="Times New Roman"/>
              </a:rPr>
              <a:t>IBtimewa</a:t>
            </a:r>
            <a:r>
              <a:rPr dirty="0" sz="1150" spc="13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Yogyakarta</a:t>
            </a:r>
            <a:r>
              <a:rPr dirty="0" sz="1150" spc="17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Nomor</a:t>
            </a:r>
            <a:r>
              <a:rPr dirty="0" sz="1150" spc="15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100</a:t>
            </a:r>
            <a:r>
              <a:rPr dirty="0" sz="1150" spc="200">
                <a:latin typeface="Times New Roman"/>
                <a:cs typeface="Times New Roman"/>
              </a:rPr>
              <a:t>  </a:t>
            </a:r>
            <a:r>
              <a:rPr dirty="0" sz="1150" spc="95">
                <a:latin typeface="Times New Roman"/>
                <a:cs typeface="Times New Roman"/>
              </a:rPr>
              <a:t>Tahun</a:t>
            </a:r>
            <a:r>
              <a:rPr dirty="0" sz="1150" spc="170">
                <a:latin typeface="Times New Roman"/>
                <a:cs typeface="Times New Roman"/>
              </a:rPr>
              <a:t>  </a:t>
            </a:r>
            <a:r>
              <a:rPr dirty="0" sz="1150" spc="90">
                <a:latin typeface="Times New Roman"/>
                <a:cs typeface="Times New Roman"/>
              </a:rPr>
              <a:t>2020</a:t>
            </a:r>
            <a:r>
              <a:rPr dirty="0" sz="1150" spc="135">
                <a:latin typeface="Times New Roman"/>
                <a:cs typeface="Times New Roman"/>
              </a:rPr>
              <a:t>  </a:t>
            </a:r>
            <a:r>
              <a:rPr dirty="0" sz="1150" spc="85">
                <a:latin typeface="Times New Roman"/>
                <a:cs typeface="Times New Roman"/>
              </a:rPr>
              <a:t>tentang</a:t>
            </a:r>
            <a:endParaRPr sz="1150">
              <a:latin typeface="Times New Roman"/>
              <a:cs typeface="Times New Roman"/>
            </a:endParaRPr>
          </a:p>
          <a:p>
            <a:pPr algn="just" marL="431165" marR="10795" indent="1270">
              <a:lnSpc>
                <a:spcPct val="107200"/>
              </a:lnSpc>
              <a:spcBef>
                <a:spcPts val="10"/>
              </a:spcBef>
            </a:pPr>
            <a:r>
              <a:rPr dirty="0" sz="1150">
                <a:latin typeface="Times New Roman"/>
                <a:cs typeface="Times New Roman"/>
              </a:rPr>
              <a:t>Pedoman</a:t>
            </a:r>
            <a:r>
              <a:rPr dirty="0" sz="1150" spc="390">
                <a:latin typeface="Times New Roman"/>
                <a:cs typeface="Times New Roman"/>
              </a:rPr>
              <a:t> </a:t>
            </a:r>
            <a:r>
              <a:rPr dirty="0" sz="1150" spc="60">
                <a:latin typeface="Times New Roman"/>
                <a:cs typeface="Times New Roman"/>
              </a:rPr>
              <a:t>Pelaksanaan</a:t>
            </a:r>
            <a:r>
              <a:rPr dirty="0" sz="1150" spc="434">
                <a:latin typeface="Times New Roman"/>
                <a:cs typeface="Times New Roman"/>
              </a:rPr>
              <a:t> </a:t>
            </a:r>
            <a:r>
              <a:rPr dirty="0" sz="1150" spc="85">
                <a:latin typeface="Times New Roman"/>
                <a:cs typeface="Times New Roman"/>
              </a:rPr>
              <a:t>Bantuan</a:t>
            </a:r>
            <a:r>
              <a:rPr dirty="0" sz="1150" spc="405">
                <a:latin typeface="Times New Roman"/>
                <a:cs typeface="Times New Roman"/>
              </a:rPr>
              <a:t> </a:t>
            </a:r>
            <a:r>
              <a:rPr dirty="0" sz="1150" spc="65">
                <a:latin typeface="Times New Roman"/>
                <a:cs typeface="Times New Roman"/>
              </a:rPr>
              <a:t>Keuangan</a:t>
            </a:r>
            <a:r>
              <a:rPr dirty="0" sz="1150" spc="330">
                <a:latin typeface="Times New Roman"/>
                <a:cs typeface="Times New Roman"/>
              </a:rPr>
              <a:t> </a:t>
            </a:r>
            <a:r>
              <a:rPr dirty="0" sz="1150" spc="90">
                <a:latin typeface="Times New Roman"/>
                <a:cs typeface="Times New Roman"/>
              </a:rPr>
              <a:t>Khusus</a:t>
            </a:r>
            <a:r>
              <a:rPr dirty="0" sz="1150" spc="340">
                <a:latin typeface="Times New Roman"/>
                <a:cs typeface="Times New Roman"/>
              </a:rPr>
              <a:t> </a:t>
            </a:r>
            <a:r>
              <a:rPr dirty="0" sz="1150" spc="55">
                <a:latin typeface="Times New Roman"/>
                <a:cs typeface="Times New Roman"/>
              </a:rPr>
              <a:t>Dana </a:t>
            </a:r>
            <a:r>
              <a:rPr dirty="0" sz="1200">
                <a:latin typeface="Times New Roman"/>
                <a:cs typeface="Times New Roman"/>
              </a:rPr>
              <a:t>Kcistimewaan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kepada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Kalurahan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{Berita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Daerah</a:t>
            </a:r>
            <a:r>
              <a:rPr dirty="0" sz="1200" spc="180">
                <a:latin typeface="Times New Roman"/>
                <a:cs typeface="Times New Roman"/>
              </a:rPr>
              <a:t>  </a:t>
            </a:r>
            <a:r>
              <a:rPr dirty="0" sz="1200" spc="40">
                <a:latin typeface="Times New Roman"/>
                <a:cs typeface="Times New Roman"/>
              </a:rPr>
              <a:t>Daerah </a:t>
            </a:r>
            <a:r>
              <a:rPr dirty="0" sz="1200">
                <a:latin typeface="Times New Roman"/>
                <a:cs typeface="Times New Roman"/>
              </a:rPr>
              <a:t>Istlmowa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Yogyakarta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60">
                <a:latin typeface="Times New Roman"/>
                <a:cs typeface="Times New Roman"/>
              </a:rPr>
              <a:t>Tahun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70">
                <a:latin typeface="Times New Roman"/>
                <a:cs typeface="Times New Roman"/>
              </a:rPr>
              <a:t>2021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87);</a:t>
            </a:r>
            <a:endParaRPr sz="1200">
              <a:latin typeface="Times New Roman"/>
              <a:cs typeface="Times New Roman"/>
            </a:endParaRPr>
          </a:p>
          <a:p>
            <a:pPr marL="411480" indent="-399415">
              <a:lnSpc>
                <a:spcPts val="1520"/>
              </a:lnSpc>
              <a:tabLst>
                <a:tab pos="431800" algn="l"/>
                <a:tab pos="1209040" algn="l"/>
                <a:tab pos="1806575" algn="l"/>
                <a:tab pos="2654300" algn="l"/>
                <a:tab pos="3683000" algn="l"/>
                <a:tab pos="4242435" algn="l"/>
              </a:tabLst>
            </a:pPr>
            <a:r>
              <a:rPr dirty="0" sz="1350" spc="-25">
                <a:latin typeface="Cambria"/>
                <a:cs typeface="Cambria"/>
              </a:rPr>
              <a:t>25.</a:t>
            </a:r>
            <a:r>
              <a:rPr dirty="0" sz="1350">
                <a:latin typeface="Cambria"/>
                <a:cs typeface="Cambria"/>
              </a:rPr>
              <a:t>		</a:t>
            </a:r>
            <a:r>
              <a:rPr dirty="0" sz="1200" spc="-10">
                <a:latin typeface="Times New Roman"/>
                <a:cs typeface="Times New Roman"/>
              </a:rPr>
              <a:t>Peraturan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Daerah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Kabupaten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40">
                <a:latin typeface="Times New Roman"/>
                <a:cs typeface="Times New Roman"/>
              </a:rPr>
              <a:t>Gunungkidul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Nornor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50"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  <a:p>
            <a:pPr algn="just" marL="428625" marR="5080" indent="-17145">
              <a:lnSpc>
                <a:spcPts val="1510"/>
              </a:lnSpc>
              <a:spcBef>
                <a:spcPts val="55"/>
              </a:spcBef>
            </a:pPr>
            <a:r>
              <a:rPr dirty="0" sz="1200" spc="70">
                <a:latin typeface="Times New Roman"/>
                <a:cs typeface="Times New Roman"/>
              </a:rPr>
              <a:t>Tahun</a:t>
            </a:r>
            <a:r>
              <a:rPr dirty="0" sz="1200" spc="245">
                <a:latin typeface="Times New Roman"/>
                <a:cs typeface="Times New Roman"/>
              </a:rPr>
              <a:t>  </a:t>
            </a:r>
            <a:r>
              <a:rPr dirty="0" sz="1200" spc="50">
                <a:latin typeface="Times New Roman"/>
                <a:cs typeface="Times New Roman"/>
              </a:rPr>
              <a:t>2018</a:t>
            </a:r>
            <a:r>
              <a:rPr dirty="0" sz="1200" spc="220">
                <a:latin typeface="Times New Roman"/>
                <a:cs typeface="Times New Roman"/>
              </a:rPr>
              <a:t>  </a:t>
            </a:r>
            <a:r>
              <a:rPr dirty="0" sz="1200" spc="50">
                <a:latin typeface="Times New Roman"/>
                <a:cs typeface="Times New Roman"/>
              </a:rPr>
              <a:t>tentang</a:t>
            </a:r>
            <a:r>
              <a:rPr dirty="0" sz="1200" spc="215">
                <a:latin typeface="Times New Roman"/>
                <a:cs typeface="Times New Roman"/>
              </a:rPr>
              <a:t>  </a:t>
            </a:r>
            <a:r>
              <a:rPr dirty="0" sz="1200" spc="55">
                <a:latin typeface="Times New Roman"/>
                <a:cs typeface="Times New Roman"/>
              </a:rPr>
              <a:t>Badan</a:t>
            </a:r>
            <a:r>
              <a:rPr dirty="0" sz="1200" spc="254">
                <a:latin typeface="Times New Roman"/>
                <a:cs typeface="Times New Roman"/>
              </a:rPr>
              <a:t>  </a:t>
            </a:r>
            <a:r>
              <a:rPr dirty="0" sz="1200" spc="60">
                <a:latin typeface="Times New Roman"/>
                <a:cs typeface="Times New Roman"/>
              </a:rPr>
              <a:t>Permuayawaratan</a:t>
            </a:r>
            <a:r>
              <a:rPr dirty="0" sz="1200" spc="225">
                <a:latin typeface="Times New Roman"/>
                <a:cs typeface="Times New Roman"/>
              </a:rPr>
              <a:t>  </a:t>
            </a:r>
            <a:r>
              <a:rPr dirty="0" sz="1200" spc="-20">
                <a:latin typeface="Times New Roman"/>
                <a:cs typeface="Times New Roman"/>
              </a:rPr>
              <a:t>Desa </a:t>
            </a:r>
            <a:r>
              <a:rPr dirty="0" sz="1200">
                <a:latin typeface="Times New Roman"/>
                <a:cs typeface="Times New Roman"/>
              </a:rPr>
              <a:t>(Lembaran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Daerah</a:t>
            </a:r>
            <a:r>
              <a:rPr dirty="0" sz="1200" spc="4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Kabupaten</a:t>
            </a:r>
            <a:r>
              <a:rPr dirty="0" sz="1200" spc="450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Gunungkidul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 spc="65">
                <a:latin typeface="Times New Roman"/>
                <a:cs typeface="Times New Roman"/>
              </a:rPr>
              <a:t>Tahun</a:t>
            </a:r>
            <a:r>
              <a:rPr dirty="0" sz="1200" spc="425">
                <a:latin typeface="Times New Roman"/>
                <a:cs typeface="Times New Roman"/>
              </a:rPr>
              <a:t> </a:t>
            </a:r>
            <a:r>
              <a:rPr dirty="0" sz="1200" spc="30">
                <a:latin typeface="Times New Roman"/>
                <a:cs typeface="Times New Roman"/>
              </a:rPr>
              <a:t>201d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394926" y="6358225"/>
            <a:ext cx="24002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mbria"/>
                <a:cs typeface="Cambria"/>
              </a:rPr>
              <a:t>26.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793130" y="6355178"/>
            <a:ext cx="3938270" cy="415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795">
              <a:lnSpc>
                <a:spcPct val="106700"/>
              </a:lnSpc>
              <a:spcBef>
                <a:spcPts val="100"/>
              </a:spcBef>
              <a:tabLst>
                <a:tab pos="800735" algn="l"/>
                <a:tab pos="1407160" algn="l"/>
                <a:tab pos="2251710" algn="l"/>
                <a:tab pos="3283585" algn="l"/>
                <a:tab pos="3848100" algn="l"/>
              </a:tabLst>
            </a:pPr>
            <a:r>
              <a:rPr dirty="0" sz="1200" spc="-10">
                <a:latin typeface="Times New Roman"/>
                <a:cs typeface="Times New Roman"/>
              </a:rPr>
              <a:t>Peraturgn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Daerah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Kabupaten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40">
                <a:latin typeface="Times New Roman"/>
                <a:cs typeface="Times New Roman"/>
              </a:rPr>
              <a:t>Gunungkidul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Nomor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50">
                <a:latin typeface="Times New Roman"/>
                <a:cs typeface="Times New Roman"/>
              </a:rPr>
              <a:t>6 </a:t>
            </a:r>
            <a:r>
              <a:rPr dirty="0" baseline="2314" sz="1800" spc="104">
                <a:latin typeface="Times New Roman"/>
                <a:cs typeface="Times New Roman"/>
              </a:rPr>
              <a:t>Tahun</a:t>
            </a:r>
            <a:r>
              <a:rPr dirty="0" baseline="2314" sz="1800" spc="209">
                <a:latin typeface="Times New Roman"/>
                <a:cs typeface="Times New Roman"/>
              </a:rPr>
              <a:t>  </a:t>
            </a:r>
            <a:r>
              <a:rPr dirty="0" baseline="2314" sz="1800" spc="89">
                <a:latin typeface="Times New Roman"/>
                <a:cs typeface="Times New Roman"/>
              </a:rPr>
              <a:t>9Ol9</a:t>
            </a:r>
            <a:r>
              <a:rPr dirty="0" baseline="2314" sz="1800" spc="277">
                <a:latin typeface="Times New Roman"/>
                <a:cs typeface="Times New Roman"/>
              </a:rPr>
              <a:t>  </a:t>
            </a:r>
            <a:r>
              <a:rPr dirty="0" baseline="2314" sz="1800">
                <a:latin typeface="Times New Roman"/>
                <a:cs typeface="Times New Roman"/>
              </a:rPr>
              <a:t>tentang</a:t>
            </a:r>
            <a:r>
              <a:rPr dirty="0" baseline="2314" sz="1800" spc="270">
                <a:latin typeface="Times New Roman"/>
                <a:cs typeface="Times New Roman"/>
              </a:rPr>
              <a:t>  </a:t>
            </a:r>
            <a:r>
              <a:rPr dirty="0" baseline="2314" sz="1800" spc="82">
                <a:latin typeface="Times New Roman"/>
                <a:cs typeface="Times New Roman"/>
              </a:rPr>
              <a:t>Penetapan</a:t>
            </a:r>
            <a:r>
              <a:rPr dirty="0" baseline="2314" sz="1800" spc="292">
                <a:latin typeface="Times New Roman"/>
                <a:cs typeface="Times New Roman"/>
              </a:rPr>
              <a:t>  </a:t>
            </a:r>
            <a:r>
              <a:rPr dirty="0" baseline="4629" sz="1800">
                <a:latin typeface="Times New Roman"/>
                <a:cs typeface="Times New Roman"/>
              </a:rPr>
              <a:t>Kalurah</a:t>
            </a:r>
            <a:r>
              <a:rPr dirty="0" sz="1200">
                <a:latin typeface="Times New Roman"/>
                <a:cs typeface="Times New Roman"/>
              </a:rPr>
              <a:t>ari</a:t>
            </a:r>
            <a:r>
              <a:rPr dirty="0" sz="1200" spc="150">
                <a:latin typeface="Times New Roman"/>
                <a:cs typeface="Times New Roman"/>
              </a:rPr>
              <a:t>  </a:t>
            </a:r>
            <a:r>
              <a:rPr dirty="0" baseline="2314" sz="1800" spc="-15">
                <a:latin typeface="Times New Roman"/>
                <a:cs typeface="Times New Roman"/>
              </a:rPr>
              <a:t>{Lembaran</a:t>
            </a:r>
            <a:endParaRPr baseline="2314" sz="18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804284" y="6751455"/>
            <a:ext cx="3939540" cy="97091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5240" marR="5080" indent="-3175">
              <a:lnSpc>
                <a:spcPct val="104200"/>
              </a:lnSpc>
              <a:spcBef>
                <a:spcPts val="40"/>
              </a:spcBef>
              <a:tabLst>
                <a:tab pos="405130" algn="l"/>
                <a:tab pos="1136650" algn="l"/>
                <a:tab pos="1749425" algn="l"/>
                <a:tab pos="2377440" algn="l"/>
                <a:tab pos="3432175" algn="l"/>
                <a:tab pos="3583940" algn="l"/>
              </a:tabLst>
            </a:pPr>
            <a:r>
              <a:rPr dirty="0" sz="1200" spc="10">
                <a:latin typeface="Times New Roman"/>
                <a:cs typeface="Times New Roman"/>
              </a:rPr>
              <a:t>Daerah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Kabupaten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Gunungkidul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 spc="85">
                <a:latin typeface="Times New Roman"/>
                <a:cs typeface="Times New Roman"/>
              </a:rPr>
              <a:t>Tahun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2019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Nomor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6J; </a:t>
            </a:r>
            <a:r>
              <a:rPr dirty="0" sz="1200" spc="50">
                <a:latin typeface="Times New Roman"/>
                <a:cs typeface="Times New Roman"/>
              </a:rPr>
              <a:t>Peraturan</a:t>
            </a:r>
            <a:r>
              <a:rPr dirty="0" sz="1200" spc="1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Bupati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Ounungkidul</a:t>
            </a:r>
            <a:r>
              <a:rPr dirty="0" sz="1200" spc="16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24</a:t>
            </a:r>
            <a:r>
              <a:rPr dirty="0" sz="1200" spc="380">
                <a:latin typeface="Times New Roman"/>
                <a:cs typeface="Times New Roman"/>
              </a:rPr>
              <a:t> </a:t>
            </a:r>
            <a:r>
              <a:rPr dirty="0" sz="1200" spc="65">
                <a:latin typeface="Times New Roman"/>
                <a:cs typeface="Times New Roman"/>
              </a:rPr>
              <a:t>Tahun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0">
                <a:latin typeface="Times New Roman"/>
                <a:cs typeface="Times New Roman"/>
              </a:rPr>
              <a:t>2O18 </a:t>
            </a:r>
            <a:r>
              <a:rPr dirty="0" sz="1200">
                <a:latin typeface="Times New Roman"/>
                <a:cs typeface="Times New Roman"/>
              </a:rPr>
              <a:t>tentang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Pcdoman</a:t>
            </a:r>
            <a:r>
              <a:rPr dirty="0" sz="1200" spc="4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Pengalokasian</a:t>
            </a:r>
            <a:r>
              <a:rPr dirty="0" sz="1200" spc="16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Bagian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Dari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Hasil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Pajak </a:t>
            </a:r>
            <a:r>
              <a:rPr dirty="0" sz="1200" spc="-25">
                <a:latin typeface="Times New Roman"/>
                <a:cs typeface="Times New Roman"/>
              </a:rPr>
              <a:t>dan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Retribosi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Daerah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Kepada</a:t>
            </a:r>
            <a:r>
              <a:rPr dirty="0" sz="1200">
                <a:latin typeface="Times New Roman"/>
                <a:cs typeface="Times New Roman"/>
              </a:rPr>
              <a:t>	Dcaa</a:t>
            </a:r>
            <a:r>
              <a:rPr dirty="0" sz="1200" spc="235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{Berita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40">
                <a:latin typeface="Times New Roman"/>
                <a:cs typeface="Times New Roman"/>
              </a:rPr>
              <a:t>Daerah </a:t>
            </a:r>
            <a:r>
              <a:rPr dirty="0" sz="1200">
                <a:latin typeface="Times New Roman"/>
                <a:cs typeface="Times New Roman"/>
              </a:rPr>
              <a:t>Kabupatcn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 spc="55">
                <a:latin typeface="Times New Roman"/>
                <a:cs typeface="Times New Roman"/>
              </a:rPr>
              <a:t>GunungkidulTahun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75">
                <a:latin typeface="Times New Roman"/>
                <a:cs typeface="Times New Roman"/>
              </a:rPr>
              <a:t>CO18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24);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397975" y="6925206"/>
            <a:ext cx="24002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mbria"/>
                <a:cs typeface="Cambria"/>
              </a:rPr>
              <a:t>27.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413717" y="7690835"/>
            <a:ext cx="2057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Times New Roman"/>
                <a:cs typeface="Times New Roman"/>
              </a:rPr>
              <a:t>28.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813502" y="7687280"/>
            <a:ext cx="6731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Peraturari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534912" y="7708617"/>
            <a:ext cx="322770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6944" sz="1800">
                <a:latin typeface="Times New Roman"/>
                <a:cs typeface="Times New Roman"/>
              </a:rPr>
              <a:t>Bvtpati</a:t>
            </a:r>
            <a:r>
              <a:rPr dirty="0" baseline="6944" sz="1800" spc="71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Gunungkidul</a:t>
            </a:r>
            <a:r>
              <a:rPr dirty="0" sz="1200" spc="14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61</a:t>
            </a:r>
            <a:r>
              <a:rPr dirty="0" sz="1200" spc="150">
                <a:latin typeface="Times New Roman"/>
                <a:cs typeface="Times New Roman"/>
              </a:rPr>
              <a:t>  </a:t>
            </a:r>
            <a:r>
              <a:rPr dirty="0" sz="1200" spc="60">
                <a:latin typeface="Times New Roman"/>
                <a:cs typeface="Times New Roman"/>
              </a:rPr>
              <a:t>Tahun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 spc="60">
                <a:latin typeface="Times New Roman"/>
                <a:cs typeface="Times New Roman"/>
              </a:rPr>
              <a:t>20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25">
                <a:latin typeface="Times New Roman"/>
                <a:cs typeface="Times New Roman"/>
              </a:rPr>
              <a:t>I8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823690" y="7876274"/>
            <a:ext cx="51498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tentang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426192" y="7903708"/>
            <a:ext cx="33083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1095" algn="l"/>
              </a:tabLst>
            </a:pPr>
            <a:r>
              <a:rPr dirty="0" baseline="2314" sz="1800">
                <a:latin typeface="Times New Roman"/>
                <a:cs typeface="Times New Roman"/>
              </a:rPr>
              <a:t>Pedoman</a:t>
            </a:r>
            <a:r>
              <a:rPr dirty="0" baseline="2314" sz="1800" spc="367">
                <a:latin typeface="Times New Roman"/>
                <a:cs typeface="Times New Roman"/>
              </a:rPr>
              <a:t>  </a:t>
            </a:r>
            <a:r>
              <a:rPr dirty="0" baseline="2314" sz="1800">
                <a:latin typeface="Times New Roman"/>
                <a:cs typeface="Times New Roman"/>
              </a:rPr>
              <a:t>Pengololaan</a:t>
            </a:r>
            <a:r>
              <a:rPr dirty="0" baseline="2314" sz="1800" spc="367">
                <a:latin typeface="Times New Roman"/>
                <a:cs typeface="Times New Roman"/>
              </a:rPr>
              <a:t>  </a:t>
            </a:r>
            <a:r>
              <a:rPr dirty="0" baseline="4629" sz="1800" spc="-15">
                <a:latin typeface="Times New Roman"/>
                <a:cs typeface="Times New Roman"/>
              </a:rPr>
              <a:t>Keuang</a:t>
            </a:r>
            <a:r>
              <a:rPr dirty="0" sz="1200" spc="-10">
                <a:latin typeface="Times New Roman"/>
                <a:cs typeface="Times New Roman"/>
              </a:rPr>
              <a:t>an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baseline="2314" sz="1800">
                <a:latin typeface="Times New Roman"/>
                <a:cs typeface="Times New Roman"/>
              </a:rPr>
              <a:t>Desa</a:t>
            </a:r>
            <a:r>
              <a:rPr dirty="0" baseline="2314" sz="1800" spc="345">
                <a:latin typeface="Times New Roman"/>
                <a:cs typeface="Times New Roman"/>
              </a:rPr>
              <a:t>  </a:t>
            </a:r>
            <a:r>
              <a:rPr dirty="0" baseline="2314" sz="1800" spc="-15">
                <a:latin typeface="Times New Roman"/>
                <a:cs typeface="Times New Roman"/>
              </a:rPr>
              <a:t>(Berita</a:t>
            </a:r>
            <a:endParaRPr baseline="2314" sz="18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797173" y="8089654"/>
            <a:ext cx="395414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9259" sz="1800">
                <a:latin typeface="Times New Roman"/>
                <a:cs typeface="Times New Roman"/>
              </a:rPr>
              <a:t>Daemh</a:t>
            </a:r>
            <a:r>
              <a:rPr dirty="0" baseline="9259" sz="1800" spc="540">
                <a:latin typeface="Times New Roman"/>
                <a:cs typeface="Times New Roman"/>
              </a:rPr>
              <a:t> </a:t>
            </a:r>
            <a:r>
              <a:rPr dirty="0" baseline="9259" sz="1800">
                <a:latin typeface="Times New Roman"/>
                <a:cs typeface="Times New Roman"/>
              </a:rPr>
              <a:t>K</a:t>
            </a:r>
            <a:r>
              <a:rPr dirty="0" baseline="6944" sz="1800">
                <a:latin typeface="Times New Roman"/>
                <a:cs typeface="Times New Roman"/>
              </a:rPr>
              <a:t>abupaten</a:t>
            </a:r>
            <a:r>
              <a:rPr dirty="0" baseline="6944" sz="1800" spc="517">
                <a:latin typeface="Times New Roman"/>
                <a:cs typeface="Times New Roman"/>
              </a:rPr>
              <a:t> </a:t>
            </a:r>
            <a:r>
              <a:rPr dirty="0" sz="1200" spc="60">
                <a:latin typeface="Times New Roman"/>
                <a:cs typeface="Times New Roman"/>
              </a:rPr>
              <a:t>Gunungkidu</a:t>
            </a:r>
            <a:r>
              <a:rPr dirty="0" baseline="-4629" sz="1800" spc="89">
                <a:latin typeface="Times New Roman"/>
                <a:cs typeface="Times New Roman"/>
              </a:rPr>
              <a:t>l</a:t>
            </a:r>
            <a:r>
              <a:rPr dirty="0" baseline="-4629" sz="1800" spc="187">
                <a:latin typeface="Times New Roman"/>
                <a:cs typeface="Times New Roman"/>
              </a:rPr>
              <a:t> </a:t>
            </a:r>
            <a:r>
              <a:rPr dirty="0" sz="1200" spc="65">
                <a:latin typeface="Times New Roman"/>
                <a:cs typeface="Times New Roman"/>
              </a:rPr>
              <a:t>Tahun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 spc="60">
                <a:latin typeface="Times New Roman"/>
                <a:cs typeface="Times New Roman"/>
              </a:rPr>
              <a:t>2Ol8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baseline="-6944" sz="1800">
                <a:solidFill>
                  <a:srgbClr val="212121"/>
                </a:solidFill>
                <a:latin typeface="Times New Roman"/>
                <a:cs typeface="Times New Roman"/>
              </a:rPr>
              <a:t>6</a:t>
            </a:r>
            <a:r>
              <a:rPr dirty="0" baseline="-6944" sz="1800" spc="2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baseline="-6944" sz="1800" spc="-37">
                <a:latin typeface="Times New Roman"/>
                <a:cs typeface="Times New Roman"/>
              </a:rPr>
              <a:t>IJ</a:t>
            </a:r>
            <a:endParaRPr baseline="-6944" sz="18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819523" y="8254261"/>
            <a:ext cx="86868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eebagainsana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805211" y="8281696"/>
            <a:ext cx="234188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4100" algn="l"/>
                <a:tab pos="1672589" algn="l"/>
              </a:tabLst>
            </a:pPr>
            <a:r>
              <a:rPr dirty="0" baseline="2314" sz="1800">
                <a:latin typeface="Times New Roman"/>
                <a:cs typeface="Times New Roman"/>
              </a:rPr>
              <a:t>telah</a:t>
            </a:r>
            <a:r>
              <a:rPr dirty="0" baseline="2314" sz="1800" spc="405">
                <a:latin typeface="Times New Roman"/>
                <a:cs typeface="Times New Roman"/>
              </a:rPr>
              <a:t>  </a:t>
            </a:r>
            <a:r>
              <a:rPr dirty="0" baseline="2314" sz="1800" spc="75">
                <a:latin typeface="Times New Roman"/>
                <a:cs typeface="Times New Roman"/>
              </a:rPr>
              <a:t>diubah</a:t>
            </a:r>
            <a:r>
              <a:rPr dirty="0" baseline="2314" sz="1800">
                <a:latin typeface="Times New Roman"/>
                <a:cs typeface="Times New Roman"/>
              </a:rPr>
              <a:t>	</a:t>
            </a:r>
            <a:r>
              <a:rPr dirty="0" baseline="2314" sz="1800" spc="-15">
                <a:latin typeface="Times New Roman"/>
                <a:cs typeface="Times New Roman"/>
              </a:rPr>
              <a:t>dengan</a:t>
            </a:r>
            <a:r>
              <a:rPr dirty="0" baseline="2314" sz="1800">
                <a:latin typeface="Times New Roman"/>
                <a:cs typeface="Times New Roman"/>
              </a:rPr>
              <a:t>	</a:t>
            </a:r>
            <a:r>
              <a:rPr dirty="0" baseline="2314" sz="1800" spc="67">
                <a:latin typeface="Times New Roman"/>
                <a:cs typeface="Times New Roman"/>
              </a:rPr>
              <a:t>Peratura</a:t>
            </a:r>
            <a:r>
              <a:rPr dirty="0" sz="1200" spc="45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257974" y="8296937"/>
            <a:ext cx="47180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Bupati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794420" y="8464594"/>
            <a:ext cx="39509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Gunungkidul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51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60">
                <a:latin typeface="Times New Roman"/>
                <a:cs typeface="Times New Roman"/>
              </a:rPr>
              <a:t>Tahun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2019</a:t>
            </a:r>
            <a:r>
              <a:rPr dirty="0" sz="1200" spc="385">
                <a:latin typeface="Times New Roman"/>
                <a:cs typeface="Times New Roman"/>
              </a:rPr>
              <a:t> </a:t>
            </a:r>
            <a:r>
              <a:rPr dirty="0" sz="1200" spc="60">
                <a:latin typeface="Times New Roman"/>
                <a:cs typeface="Times New Roman"/>
              </a:rPr>
              <a:t>tcntang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baseline="-6944" sz="1800" spc="-15">
                <a:latin typeface="Times New Roman"/>
                <a:cs typeface="Times New Roman"/>
              </a:rPr>
              <a:t>Perubahnn</a:t>
            </a:r>
            <a:endParaRPr baseline="-6944" sz="18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752543" y="8656635"/>
            <a:ext cx="4061460" cy="96139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88265" marR="81280" indent="-11430">
              <a:lnSpc>
                <a:spcPct val="104000"/>
              </a:lnSpc>
              <a:spcBef>
                <a:spcPts val="40"/>
              </a:spcBef>
            </a:pPr>
            <a:r>
              <a:rPr dirty="0" sz="1200" spc="10">
                <a:latin typeface="Times New Roman"/>
                <a:cs typeface="Times New Roman"/>
              </a:rPr>
              <a:t>$&amp;«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$erßturan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Bupati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Gunungkid</a:t>
            </a:r>
            <a:r>
              <a:rPr dirty="0" baseline="-2314" sz="1800" spc="15">
                <a:latin typeface="Times New Roman"/>
                <a:cs typeface="Times New Roman"/>
              </a:rPr>
              <a:t>ul</a:t>
            </a:r>
            <a:r>
              <a:rPr dirty="0" baseline="-2314" sz="1800" spc="382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Nomor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61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60">
                <a:latin typeface="Times New Roman"/>
                <a:cs typeface="Times New Roman"/>
              </a:rPr>
              <a:t>Tahun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baseline="-6944" sz="1800" spc="67">
                <a:latin typeface="Times New Roman"/>
                <a:cs typeface="Times New Roman"/>
              </a:rPr>
              <a:t>0018 </a:t>
            </a:r>
            <a:r>
              <a:rPr dirty="0" sz="1150">
                <a:latin typeface="Times New Roman"/>
                <a:cs typeface="Times New Roman"/>
              </a:rPr>
              <a:t>teritang</a:t>
            </a:r>
            <a:r>
              <a:rPr dirty="0" sz="1150" spc="19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Podoman</a:t>
            </a:r>
            <a:r>
              <a:rPr dirty="0" sz="1150" spc="30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Pengelolaeri</a:t>
            </a:r>
            <a:r>
              <a:rPr dirty="0" sz="1150" spc="295">
                <a:latin typeface="Times New Roman"/>
                <a:cs typeface="Times New Roman"/>
              </a:rPr>
              <a:t>  </a:t>
            </a:r>
            <a:r>
              <a:rPr dirty="0" sz="1150" spc="65">
                <a:latin typeface="Times New Roman"/>
                <a:cs typeface="Times New Roman"/>
              </a:rPr>
              <a:t>Keuangan</a:t>
            </a:r>
            <a:r>
              <a:rPr dirty="0" sz="1150" spc="265">
                <a:latin typeface="Times New Roman"/>
                <a:cs typeface="Times New Roman"/>
              </a:rPr>
              <a:t>  </a:t>
            </a:r>
            <a:r>
              <a:rPr dirty="0" sz="1150" spc="65">
                <a:latin typeface="Times New Roman"/>
                <a:cs typeface="Times New Roman"/>
              </a:rPr>
              <a:t>Desa</a:t>
            </a:r>
            <a:r>
              <a:rPr dirty="0" sz="1150" spc="160">
                <a:latin typeface="Times New Roman"/>
                <a:cs typeface="Times New Roman"/>
              </a:rPr>
              <a:t>  </a:t>
            </a:r>
            <a:r>
              <a:rPr dirty="0" sz="1150" spc="-10">
                <a:latin typeface="Times New Roman"/>
                <a:cs typeface="Times New Roman"/>
              </a:rPr>
              <a:t>{Berita </a:t>
            </a:r>
            <a:r>
              <a:rPr dirty="0" sz="1200" spc="170">
                <a:latin typeface="Times New Roman"/>
                <a:cs typeface="Times New Roman"/>
              </a:rPr>
              <a:t>Judah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Kabupaten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Gunungkidul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TahUn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2019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Nornor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494949"/>
                </a:solidFill>
                <a:latin typeface="Times New Roman"/>
                <a:cs typeface="Times New Roman"/>
              </a:rPr>
              <a:t>5</a:t>
            </a:r>
            <a:r>
              <a:rPr dirty="0" sz="1200" spc="-20">
                <a:latin typeface="Times New Roman"/>
                <a:cs typeface="Times New Roman"/>
              </a:rPr>
              <a:t>1); </a:t>
            </a:r>
            <a:r>
              <a:rPr dirty="0" baseline="6944" sz="1800" spc="75">
                <a:latin typeface="Times New Roman"/>
                <a:cs typeface="Times New Roman"/>
              </a:rPr>
              <a:t>Peraturan</a:t>
            </a:r>
            <a:r>
              <a:rPr dirty="0" baseline="6944" sz="1800" spc="157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Bupati</a:t>
            </a:r>
            <a:r>
              <a:rPr dirty="0" sz="1200" spc="4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Gunungkidul</a:t>
            </a:r>
            <a:r>
              <a:rPr dirty="0" sz="1200" spc="17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Nomo</a:t>
            </a:r>
            <a:r>
              <a:rPr dirty="0" baseline="-2314" sz="1800">
                <a:latin typeface="Times New Roman"/>
                <a:cs typeface="Times New Roman"/>
              </a:rPr>
              <a:t>r</a:t>
            </a:r>
            <a:r>
              <a:rPr dirty="0" baseline="-2314" sz="1800" spc="15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80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 spc="65">
                <a:latin typeface="Times New Roman"/>
                <a:cs typeface="Times New Roman"/>
              </a:rPr>
              <a:t>Tahun</a:t>
            </a:r>
            <a:r>
              <a:rPr dirty="0" sz="1200" spc="470">
                <a:latin typeface="Times New Roman"/>
                <a:cs typeface="Times New Roman"/>
              </a:rPr>
              <a:t> </a:t>
            </a:r>
            <a:r>
              <a:rPr dirty="0" baseline="-6944" sz="1800" spc="82">
                <a:latin typeface="Times New Roman"/>
                <a:cs typeface="Times New Roman"/>
              </a:rPr>
              <a:t>0018 </a:t>
            </a:r>
            <a:r>
              <a:rPr dirty="0" baseline="6944" sz="1800">
                <a:latin typeface="Times New Roman"/>
                <a:cs typeface="Times New Roman"/>
              </a:rPr>
              <a:t>tentang</a:t>
            </a:r>
            <a:r>
              <a:rPr dirty="0" baseline="6944" sz="1800" spc="622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Daftar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Kewcnangan</a:t>
            </a:r>
            <a:r>
              <a:rPr dirty="0" sz="1200" spc="1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Desa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Berdaear</a:t>
            </a:r>
            <a:r>
              <a:rPr dirty="0" baseline="-2314" sz="1800">
                <a:latin typeface="Times New Roman"/>
                <a:cs typeface="Times New Roman"/>
              </a:rPr>
              <a:t>kan</a:t>
            </a:r>
            <a:r>
              <a:rPr dirty="0" baseline="-2314" sz="1800" spc="337">
                <a:latin typeface="Times New Roman"/>
                <a:cs typeface="Times New Roman"/>
              </a:rPr>
              <a:t>  </a:t>
            </a:r>
            <a:r>
              <a:rPr dirty="0" baseline="-6944" sz="1800">
                <a:latin typeface="Times New Roman"/>
                <a:cs typeface="Times New Roman"/>
              </a:rPr>
              <a:t>Hak</a:t>
            </a:r>
            <a:r>
              <a:rPr dirty="0" baseline="-6944" sz="1800" spc="532">
                <a:latin typeface="Times New Roman"/>
                <a:cs typeface="Times New Roman"/>
              </a:rPr>
              <a:t> </a:t>
            </a:r>
            <a:r>
              <a:rPr dirty="0" baseline="-6944" sz="1800" spc="-30">
                <a:latin typeface="Times New Roman"/>
                <a:cs typeface="Times New Roman"/>
              </a:rPr>
              <a:t>Aaal</a:t>
            </a:r>
            <a:endParaRPr baseline="-6944" sz="18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421160" y="9177130"/>
            <a:ext cx="234950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5">
                <a:latin typeface="Cambria"/>
                <a:cs typeface="Cambria"/>
              </a:rPr>
              <a:t>29.</a:t>
            </a:r>
            <a:endParaRPr sz="13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207" y="2191720"/>
            <a:ext cx="27433" cy="541376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7973" y="2362424"/>
            <a:ext cx="195085" cy="10059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7973" y="3106207"/>
            <a:ext cx="201181" cy="10973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315041" y="435651"/>
            <a:ext cx="4295775" cy="131699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algn="just" marL="422275" marR="34925" indent="1270">
              <a:lnSpc>
                <a:spcPct val="102600"/>
              </a:lnSpc>
              <a:spcBef>
                <a:spcPts val="65"/>
              </a:spcBef>
            </a:pPr>
            <a:r>
              <a:rPr dirty="0" sz="1150">
                <a:latin typeface="Times New Roman"/>
                <a:cs typeface="Times New Roman"/>
              </a:rPr>
              <a:t>Usu1</a:t>
            </a:r>
            <a:r>
              <a:rPr dirty="0" sz="1150" spc="-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dan</a:t>
            </a:r>
            <a:r>
              <a:rPr dirty="0" sz="1150" spc="4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Kewenangan</a:t>
            </a:r>
            <a:r>
              <a:rPr dirty="0" sz="1150" spc="3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Lokal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 spc="55">
                <a:latin typeface="Times New Roman"/>
                <a:cs typeface="Times New Roman"/>
              </a:rPr>
              <a:t>Berskala</a:t>
            </a:r>
            <a:r>
              <a:rPr dirty="0" sz="1150" spc="130">
                <a:latin typeface="Times New Roman"/>
                <a:cs typeface="Times New Roman"/>
              </a:rPr>
              <a:t> </a:t>
            </a:r>
            <a:r>
              <a:rPr dirty="0" sz="1150" spc="85">
                <a:latin typeface="Times New Roman"/>
                <a:cs typeface="Times New Roman"/>
              </a:rPr>
              <a:t>Dela</a:t>
            </a:r>
            <a:r>
              <a:rPr dirty="0" sz="1150" spc="1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(Berita</a:t>
            </a:r>
            <a:r>
              <a:rPr dirty="0" sz="1150" spc="210">
                <a:latin typeface="Times New Roman"/>
                <a:cs typeface="Times New Roman"/>
              </a:rPr>
              <a:t> </a:t>
            </a:r>
            <a:r>
              <a:rPr dirty="0" sz="1150" spc="45">
                <a:latin typeface="Times New Roman"/>
                <a:cs typeface="Times New Roman"/>
              </a:rPr>
              <a:t>Daerah </a:t>
            </a:r>
            <a:r>
              <a:rPr dirty="0" sz="1150" spc="55">
                <a:latin typeface="Times New Roman"/>
                <a:cs typeface="Times New Roman"/>
              </a:rPr>
              <a:t>Kabupaten</a:t>
            </a:r>
            <a:r>
              <a:rPr dirty="0" sz="1150" spc="165">
                <a:latin typeface="Times New Roman"/>
                <a:cs typeface="Times New Roman"/>
              </a:rPr>
              <a:t> </a:t>
            </a:r>
            <a:r>
              <a:rPr dirty="0" sz="1150" spc="55">
                <a:latin typeface="Times New Roman"/>
                <a:cs typeface="Times New Roman"/>
              </a:rPr>
              <a:t>Gunungkidul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 spc="80">
                <a:latin typeface="Times New Roman"/>
                <a:cs typeface="Times New Roman"/>
              </a:rPr>
              <a:t>Tahun</a:t>
            </a:r>
            <a:r>
              <a:rPr dirty="0" sz="1150" spc="195">
                <a:latin typeface="Times New Roman"/>
                <a:cs typeface="Times New Roman"/>
              </a:rPr>
              <a:t> </a:t>
            </a:r>
            <a:r>
              <a:rPr dirty="0" sz="1150" spc="70">
                <a:latin typeface="Times New Roman"/>
                <a:cs typeface="Times New Roman"/>
              </a:rPr>
              <a:t>2018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Nomor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 spc="-20">
                <a:latin typeface="Times New Roman"/>
                <a:cs typeface="Times New Roman"/>
              </a:rPr>
              <a:t>80};</a:t>
            </a:r>
            <a:endParaRPr sz="1150">
              <a:latin typeface="Times New Roman"/>
              <a:cs typeface="Times New Roman"/>
            </a:endParaRPr>
          </a:p>
          <a:p>
            <a:pPr algn="just" marL="413384" marR="20320" indent="-391795">
              <a:lnSpc>
                <a:spcPts val="1440"/>
              </a:lnSpc>
              <a:spcBef>
                <a:spcPts val="80"/>
              </a:spcBef>
            </a:pPr>
            <a:r>
              <a:rPr dirty="0" sz="1300">
                <a:latin typeface="Courier New"/>
                <a:cs typeface="Courier New"/>
              </a:rPr>
              <a:t>BO.</a:t>
            </a:r>
            <a:r>
              <a:rPr dirty="0" sz="1300" spc="-100">
                <a:latin typeface="Courier New"/>
                <a:cs typeface="Courier New"/>
              </a:rPr>
              <a:t>  </a:t>
            </a:r>
            <a:r>
              <a:rPr dirty="0" sz="1100" spc="95">
                <a:latin typeface="Times New Roman"/>
                <a:cs typeface="Times New Roman"/>
              </a:rPr>
              <a:t>Peraturan</a:t>
            </a:r>
            <a:r>
              <a:rPr dirty="0" sz="1100" spc="400">
                <a:latin typeface="Times New Roman"/>
                <a:cs typeface="Times New Roman"/>
              </a:rPr>
              <a:t> </a:t>
            </a:r>
            <a:r>
              <a:rPr dirty="0" sz="1100" spc="70">
                <a:latin typeface="Times New Roman"/>
                <a:cs typeface="Times New Roman"/>
              </a:rPr>
              <a:t>Bupati</a:t>
            </a:r>
            <a:r>
              <a:rPr dirty="0" sz="1100" spc="425">
                <a:latin typeface="Times New Roman"/>
                <a:cs typeface="Times New Roman"/>
              </a:rPr>
              <a:t> </a:t>
            </a:r>
            <a:r>
              <a:rPr dirty="0" sz="1100" spc="55">
                <a:latin typeface="Times New Roman"/>
                <a:cs typeface="Times New Roman"/>
              </a:rPr>
              <a:t>GunungkidUl</a:t>
            </a:r>
            <a:r>
              <a:rPr dirty="0" sz="1100" spc="140">
                <a:latin typeface="Times New Roman"/>
                <a:cs typeface="Times New Roman"/>
              </a:rPr>
              <a:t>  </a:t>
            </a:r>
            <a:r>
              <a:rPr dirty="0" sz="1100">
                <a:latin typeface="Times New Roman"/>
                <a:cs typeface="Times New Roman"/>
              </a:rPr>
              <a:t>Nomor</a:t>
            </a:r>
            <a:r>
              <a:rPr dirty="0" sz="1100" spc="40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48</a:t>
            </a:r>
            <a:r>
              <a:rPr dirty="0" sz="1100" spc="395">
                <a:latin typeface="Times New Roman"/>
                <a:cs typeface="Times New Roman"/>
              </a:rPr>
              <a:t> </a:t>
            </a:r>
            <a:r>
              <a:rPr dirty="0" sz="1100" spc="65">
                <a:latin typeface="Times New Roman"/>
                <a:cs typeface="Times New Roman"/>
              </a:rPr>
              <a:t>TahUn</a:t>
            </a:r>
            <a:r>
              <a:rPr dirty="0" sz="1100" spc="450">
                <a:latin typeface="Times New Roman"/>
                <a:cs typeface="Times New Roman"/>
              </a:rPr>
              <a:t> </a:t>
            </a:r>
            <a:r>
              <a:rPr dirty="0" sz="1100" spc="55">
                <a:latin typeface="Times New Roman"/>
                <a:cs typeface="Times New Roman"/>
              </a:rPr>
              <a:t>2024 </a:t>
            </a:r>
            <a:r>
              <a:rPr dirty="0" sz="1150">
                <a:latin typeface="Times New Roman"/>
                <a:cs typeface="Times New Roman"/>
              </a:rPr>
              <a:t>tentarig</a:t>
            </a:r>
            <a:r>
              <a:rPr dirty="0" sz="1150" spc="3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Pedolnan</a:t>
            </a:r>
            <a:r>
              <a:rPr dirty="0" sz="1150" spc="12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PenyuaUnan</a:t>
            </a:r>
            <a:r>
              <a:rPr dirty="0" sz="1150" spc="11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Arlgg8rari</a:t>
            </a:r>
            <a:r>
              <a:rPr dirty="0" sz="1150" spc="15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PendapBtan</a:t>
            </a:r>
            <a:r>
              <a:rPr dirty="0" sz="1150" spc="105">
                <a:latin typeface="Times New Roman"/>
                <a:cs typeface="Times New Roman"/>
              </a:rPr>
              <a:t>  </a:t>
            </a:r>
            <a:r>
              <a:rPr dirty="0" sz="1150" spc="-25">
                <a:latin typeface="Times New Roman"/>
                <a:cs typeface="Times New Roman"/>
              </a:rPr>
              <a:t>den </a:t>
            </a:r>
            <a:r>
              <a:rPr dirty="0" sz="1150">
                <a:latin typeface="Times New Roman"/>
                <a:cs typeface="Times New Roman"/>
              </a:rPr>
              <a:t>Belanja</a:t>
            </a:r>
            <a:r>
              <a:rPr dirty="0" sz="1150" spc="420">
                <a:latin typeface="Times New Roman"/>
                <a:cs typeface="Times New Roman"/>
              </a:rPr>
              <a:t> </a:t>
            </a:r>
            <a:r>
              <a:rPr dirty="0" sz="1150" spc="50">
                <a:latin typeface="Times New Roman"/>
                <a:cs typeface="Times New Roman"/>
              </a:rPr>
              <a:t>Kalurahan</a:t>
            </a:r>
            <a:r>
              <a:rPr dirty="0" sz="1150" spc="375">
                <a:latin typeface="Times New Roman"/>
                <a:cs typeface="Times New Roman"/>
              </a:rPr>
              <a:t> </a:t>
            </a:r>
            <a:r>
              <a:rPr dirty="0" sz="1150" spc="80">
                <a:latin typeface="Times New Roman"/>
                <a:cs typeface="Times New Roman"/>
              </a:rPr>
              <a:t>Tahun</a:t>
            </a:r>
            <a:r>
              <a:rPr dirty="0" sz="1150" spc="3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Anggaran</a:t>
            </a:r>
            <a:r>
              <a:rPr dirty="0" sz="1150" spc="395">
                <a:latin typeface="Times New Roman"/>
                <a:cs typeface="Times New Roman"/>
              </a:rPr>
              <a:t> </a:t>
            </a:r>
            <a:r>
              <a:rPr dirty="0" sz="1150" spc="80">
                <a:latin typeface="Times New Roman"/>
                <a:cs typeface="Times New Roman"/>
              </a:rPr>
              <a:t>2025</a:t>
            </a:r>
            <a:r>
              <a:rPr dirty="0" sz="1150" spc="2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(Berita</a:t>
            </a:r>
            <a:r>
              <a:rPr dirty="0" sz="1150" spc="385">
                <a:latin typeface="Times New Roman"/>
                <a:cs typeface="Times New Roman"/>
              </a:rPr>
              <a:t> </a:t>
            </a:r>
            <a:r>
              <a:rPr dirty="0" sz="1150" spc="55">
                <a:latin typeface="Times New Roman"/>
                <a:cs typeface="Times New Roman"/>
              </a:rPr>
              <a:t>Daerah</a:t>
            </a:r>
            <a:endParaRPr sz="1150">
              <a:latin typeface="Times New Roman"/>
              <a:cs typeface="Times New Roman"/>
            </a:endParaRPr>
          </a:p>
          <a:p>
            <a:pPr algn="just" marL="416559">
              <a:lnSpc>
                <a:spcPts val="1160"/>
              </a:lnSpc>
              <a:spcBef>
                <a:spcPts val="50"/>
              </a:spcBef>
            </a:pPr>
            <a:r>
              <a:rPr dirty="0" sz="1150" spc="55">
                <a:latin typeface="Times New Roman"/>
                <a:cs typeface="Times New Roman"/>
              </a:rPr>
              <a:t>Kabupaten</a:t>
            </a:r>
            <a:r>
              <a:rPr dirty="0" sz="1150" spc="235">
                <a:latin typeface="Times New Roman"/>
                <a:cs typeface="Times New Roman"/>
              </a:rPr>
              <a:t> </a:t>
            </a:r>
            <a:r>
              <a:rPr dirty="0" sz="1150" spc="50">
                <a:latin typeface="Times New Roman"/>
                <a:cs typeface="Times New Roman"/>
              </a:rPr>
              <a:t>Ounungkidul</a:t>
            </a:r>
            <a:r>
              <a:rPr dirty="0" sz="1150" spc="170">
                <a:latin typeface="Times New Roman"/>
                <a:cs typeface="Times New Roman"/>
              </a:rPr>
              <a:t> </a:t>
            </a:r>
            <a:r>
              <a:rPr dirty="0" sz="1150" spc="80">
                <a:latin typeface="Times New Roman"/>
                <a:cs typeface="Times New Roman"/>
              </a:rPr>
              <a:t>Tahun</a:t>
            </a:r>
            <a:r>
              <a:rPr dirty="0" sz="1150" spc="140">
                <a:latin typeface="Times New Roman"/>
                <a:cs typeface="Times New Roman"/>
              </a:rPr>
              <a:t> </a:t>
            </a:r>
            <a:r>
              <a:rPr dirty="0" sz="1150" spc="80">
                <a:latin typeface="Times New Roman"/>
                <a:cs typeface="Times New Roman"/>
              </a:rPr>
              <a:t>2024</a:t>
            </a:r>
            <a:r>
              <a:rPr dirty="0" sz="1150" spc="1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Nomor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48)</a:t>
            </a:r>
            <a:r>
              <a:rPr dirty="0" sz="1150" spc="-175">
                <a:latin typeface="Times New Roman"/>
                <a:cs typeface="Times New Roman"/>
              </a:rPr>
              <a:t> </a:t>
            </a:r>
            <a:r>
              <a:rPr dirty="0" sz="1150" spc="-50">
                <a:latin typeface="Times New Roman"/>
                <a:cs typeface="Times New Roman"/>
              </a:rPr>
              <a:t>i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760"/>
              </a:lnSpc>
              <a:tabLst>
                <a:tab pos="425450" algn="l"/>
              </a:tabLst>
            </a:pPr>
            <a:r>
              <a:rPr dirty="0" sz="1650" spc="-25">
                <a:latin typeface="Times New Roman"/>
                <a:cs typeface="Times New Roman"/>
              </a:rPr>
              <a:t>si.</a:t>
            </a:r>
            <a:r>
              <a:rPr dirty="0" sz="1650">
                <a:latin typeface="Times New Roman"/>
                <a:cs typeface="Times New Roman"/>
              </a:rPr>
              <a:t>	</a:t>
            </a:r>
            <a:r>
              <a:rPr dirty="0" sz="1150" spc="65">
                <a:latin typeface="Times New Roman"/>
                <a:cs typeface="Times New Roman"/>
              </a:rPr>
              <a:t>Peraturan</a:t>
            </a:r>
            <a:r>
              <a:rPr dirty="0" sz="1150" spc="120">
                <a:latin typeface="Times New Roman"/>
                <a:cs typeface="Times New Roman"/>
              </a:rPr>
              <a:t> </a:t>
            </a:r>
            <a:r>
              <a:rPr dirty="0" sz="1150" spc="10">
                <a:latin typeface="Times New Roman"/>
                <a:cs typeface="Times New Roman"/>
              </a:rPr>
              <a:t>Kalurahon</a:t>
            </a:r>
            <a:r>
              <a:rPr dirty="0" sz="1150" spc="190">
                <a:latin typeface="Times New Roman"/>
                <a:cs typeface="Times New Roman"/>
              </a:rPr>
              <a:t> </a:t>
            </a:r>
            <a:r>
              <a:rPr dirty="0" sz="1150" spc="50">
                <a:latin typeface="Times New Roman"/>
                <a:cs typeface="Times New Roman"/>
              </a:rPr>
              <a:t>Selang</a:t>
            </a:r>
            <a:r>
              <a:rPr dirty="0" sz="1150" spc="120">
                <a:latin typeface="Times New Roman"/>
                <a:cs typeface="Times New Roman"/>
              </a:rPr>
              <a:t> </a:t>
            </a:r>
            <a:r>
              <a:rPr dirty="0" sz="1150" spc="10">
                <a:latin typeface="Times New Roman"/>
                <a:cs typeface="Times New Roman"/>
              </a:rPr>
              <a:t>Nomor</a:t>
            </a:r>
            <a:r>
              <a:rPr dirty="0" sz="1150" spc="100">
                <a:latin typeface="Times New Roman"/>
                <a:cs typeface="Times New Roman"/>
              </a:rPr>
              <a:t> </a:t>
            </a:r>
            <a:r>
              <a:rPr dirty="0" sz="1150" spc="10">
                <a:latin typeface="Times New Roman"/>
                <a:cs typeface="Times New Roman"/>
              </a:rPr>
              <a:t>3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 spc="110">
                <a:latin typeface="Times New Roman"/>
                <a:cs typeface="Times New Roman"/>
              </a:rPr>
              <a:t>Tahun</a:t>
            </a:r>
            <a:r>
              <a:rPr dirty="0" sz="1150" spc="65">
                <a:latin typeface="Times New Roman"/>
                <a:cs typeface="Times New Roman"/>
              </a:rPr>
              <a:t> 2022</a:t>
            </a:r>
            <a:r>
              <a:rPr dirty="0" sz="1150" spc="190">
                <a:latin typeface="Times New Roman"/>
                <a:cs typeface="Times New Roman"/>
              </a:rPr>
              <a:t> </a:t>
            </a:r>
            <a:r>
              <a:rPr dirty="0" sz="1150" spc="65">
                <a:latin typeface="Times New Roman"/>
                <a:cs typeface="Times New Roman"/>
              </a:rPr>
              <a:t>tentang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719043" y="1725079"/>
            <a:ext cx="333438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60">
                <a:latin typeface="Times New Roman"/>
                <a:cs typeface="Times New Roman"/>
              </a:rPr>
              <a:t>Rencana</a:t>
            </a:r>
            <a:r>
              <a:rPr dirty="0" sz="1150" spc="105">
                <a:latin typeface="Times New Roman"/>
                <a:cs typeface="Times New Roman"/>
              </a:rPr>
              <a:t>  </a:t>
            </a:r>
            <a:r>
              <a:rPr dirty="0" sz="1150" spc="65">
                <a:latin typeface="Times New Roman"/>
                <a:cs typeface="Times New Roman"/>
              </a:rPr>
              <a:t>dangka</a:t>
            </a:r>
            <a:r>
              <a:rPr dirty="0" sz="1150" spc="17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Menengah</a:t>
            </a:r>
            <a:r>
              <a:rPr dirty="0" sz="1150" spc="19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(RPdM)</a:t>
            </a:r>
            <a:r>
              <a:rPr dirty="0" sz="1150" spc="185">
                <a:latin typeface="Times New Roman"/>
                <a:cs typeface="Times New Roman"/>
              </a:rPr>
              <a:t>  </a:t>
            </a:r>
            <a:r>
              <a:rPr dirty="0" sz="1150" spc="60">
                <a:latin typeface="Times New Roman"/>
                <a:cs typeface="Times New Roman"/>
              </a:rPr>
              <a:t>Kalurahan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35545" y="1706789"/>
            <a:ext cx="47498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50">
                <a:latin typeface="Times New Roman"/>
                <a:cs typeface="Times New Roman"/>
              </a:rPr>
              <a:t>Selang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691716" y="1888162"/>
            <a:ext cx="3978275" cy="788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70" marR="72390" indent="-1905">
              <a:lnSpc>
                <a:spcPct val="113100"/>
              </a:lnSpc>
              <a:spcBef>
                <a:spcPts val="100"/>
              </a:spcBef>
            </a:pPr>
            <a:r>
              <a:rPr dirty="0" sz="1150" spc="80">
                <a:latin typeface="Times New Roman"/>
                <a:cs typeface="Times New Roman"/>
              </a:rPr>
              <a:t>Tahun</a:t>
            </a:r>
            <a:r>
              <a:rPr dirty="0" sz="1150" spc="135">
                <a:latin typeface="Times New Roman"/>
                <a:cs typeface="Times New Roman"/>
              </a:rPr>
              <a:t>  </a:t>
            </a:r>
            <a:r>
              <a:rPr dirty="0" sz="1150" spc="50">
                <a:latin typeface="Times New Roman"/>
                <a:cs typeface="Times New Roman"/>
              </a:rPr>
              <a:t>2022-</a:t>
            </a:r>
            <a:r>
              <a:rPr dirty="0" sz="1150" spc="55">
                <a:latin typeface="Times New Roman"/>
                <a:cs typeface="Times New Roman"/>
              </a:rPr>
              <a:t>2027</a:t>
            </a:r>
            <a:r>
              <a:rPr dirty="0" sz="1150" spc="4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{Lembaran</a:t>
            </a:r>
            <a:r>
              <a:rPr dirty="0" sz="1150" spc="155">
                <a:latin typeface="Times New Roman"/>
                <a:cs typeface="Times New Roman"/>
              </a:rPr>
              <a:t>  </a:t>
            </a:r>
            <a:r>
              <a:rPr dirty="0" sz="1150" spc="60">
                <a:latin typeface="Times New Roman"/>
                <a:cs typeface="Times New Roman"/>
              </a:rPr>
              <a:t>Kalurahan</a:t>
            </a:r>
            <a:r>
              <a:rPr dirty="0" sz="1150" spc="145">
                <a:latin typeface="Times New Roman"/>
                <a:cs typeface="Times New Roman"/>
              </a:rPr>
              <a:t>  </a:t>
            </a:r>
            <a:r>
              <a:rPr dirty="0" sz="1150" spc="60">
                <a:latin typeface="Times New Roman"/>
                <a:cs typeface="Times New Roman"/>
              </a:rPr>
              <a:t>Selang</a:t>
            </a:r>
            <a:r>
              <a:rPr dirty="0" sz="1150" spc="355">
                <a:latin typeface="Times New Roman"/>
                <a:cs typeface="Times New Roman"/>
              </a:rPr>
              <a:t> </a:t>
            </a:r>
            <a:r>
              <a:rPr dirty="0" baseline="7246" sz="1725" spc="127">
                <a:latin typeface="Times New Roman"/>
                <a:cs typeface="Times New Roman"/>
              </a:rPr>
              <a:t>Tahun </a:t>
            </a:r>
            <a:r>
              <a:rPr dirty="0" sz="1150" spc="65">
                <a:latin typeface="Times New Roman"/>
                <a:cs typeface="Times New Roman"/>
              </a:rPr>
              <a:t>2022</a:t>
            </a:r>
            <a:r>
              <a:rPr dirty="0" sz="1150" spc="1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Nomor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3J;</a:t>
            </a:r>
            <a:endParaRPr sz="1150">
              <a:latin typeface="Times New Roman"/>
              <a:cs typeface="Times New Roman"/>
            </a:endParaRPr>
          </a:p>
          <a:p>
            <a:pPr marL="48895">
              <a:lnSpc>
                <a:spcPts val="1430"/>
              </a:lnSpc>
              <a:spcBef>
                <a:spcPts val="80"/>
              </a:spcBef>
            </a:pPr>
            <a:r>
              <a:rPr dirty="0" baseline="4629" sz="1800">
                <a:latin typeface="Times New Roman"/>
                <a:cs typeface="Times New Roman"/>
              </a:rPr>
              <a:t>Pemturan</a:t>
            </a:r>
            <a:r>
              <a:rPr dirty="0" baseline="4629" sz="1800" spc="375">
                <a:latin typeface="Times New Roman"/>
                <a:cs typeface="Times New Roman"/>
              </a:rPr>
              <a:t> </a:t>
            </a:r>
            <a:r>
              <a:rPr dirty="0" baseline="4629" sz="1800">
                <a:latin typeface="Times New Roman"/>
                <a:cs typeface="Times New Roman"/>
              </a:rPr>
              <a:t>Kalurahan</a:t>
            </a:r>
            <a:r>
              <a:rPr dirty="0" baseline="4629" sz="1800" spc="292">
                <a:latin typeface="Times New Roman"/>
                <a:cs typeface="Times New Roman"/>
              </a:rPr>
              <a:t> </a:t>
            </a:r>
            <a:r>
              <a:rPr dirty="0" baseline="4629" sz="1800">
                <a:latin typeface="Times New Roman"/>
                <a:cs typeface="Times New Roman"/>
              </a:rPr>
              <a:t>5elang</a:t>
            </a:r>
            <a:r>
              <a:rPr dirty="0" baseline="4629" sz="1800" spc="277">
                <a:latin typeface="Times New Roman"/>
                <a:cs typeface="Times New Roman"/>
              </a:rPr>
              <a:t> </a:t>
            </a:r>
            <a:r>
              <a:rPr dirty="0" baseline="4629" sz="1800">
                <a:latin typeface="Times New Roman"/>
                <a:cs typeface="Times New Roman"/>
              </a:rPr>
              <a:t>Nomor</a:t>
            </a:r>
            <a:r>
              <a:rPr dirty="0" baseline="4629" sz="1800" spc="382">
                <a:latin typeface="Times New Roman"/>
                <a:cs typeface="Times New Roman"/>
              </a:rPr>
              <a:t> </a:t>
            </a:r>
            <a:r>
              <a:rPr dirty="0" baseline="4629" sz="1800">
                <a:latin typeface="Times New Roman"/>
                <a:cs typeface="Times New Roman"/>
              </a:rPr>
              <a:t>2</a:t>
            </a:r>
            <a:r>
              <a:rPr dirty="0" baseline="4629" sz="1800" spc="-22">
                <a:latin typeface="Times New Roman"/>
                <a:cs typeface="Times New Roman"/>
              </a:rPr>
              <a:t> </a:t>
            </a:r>
            <a:r>
              <a:rPr dirty="0" baseline="4629" sz="1800" spc="120">
                <a:latin typeface="Times New Roman"/>
                <a:cs typeface="Times New Roman"/>
              </a:rPr>
              <a:t>Tahun</a:t>
            </a:r>
            <a:r>
              <a:rPr dirty="0" baseline="4629" sz="1800" spc="300">
                <a:latin typeface="Times New Roman"/>
                <a:cs typeface="Times New Roman"/>
              </a:rPr>
              <a:t> </a:t>
            </a:r>
            <a:r>
              <a:rPr dirty="0" baseline="4629" sz="1800" spc="89">
                <a:latin typeface="Times New Roman"/>
                <a:cs typeface="Times New Roman"/>
              </a:rPr>
              <a:t>2023</a:t>
            </a:r>
            <a:r>
              <a:rPr dirty="0" baseline="4629" sz="1800" spc="254">
                <a:latin typeface="Times New Roman"/>
                <a:cs typeface="Times New Roman"/>
              </a:rPr>
              <a:t> </a:t>
            </a:r>
            <a:r>
              <a:rPr dirty="0" baseline="6944" sz="1800" spc="97">
                <a:latin typeface="Times New Roman"/>
                <a:cs typeface="Times New Roman"/>
              </a:rPr>
              <a:t>tenta</a:t>
            </a:r>
            <a:r>
              <a:rPr dirty="0" sz="1200" spc="65">
                <a:latin typeface="Times New Roman"/>
                <a:cs typeface="Times New Roman"/>
              </a:rPr>
              <a:t>•B</a:t>
            </a:r>
            <a:endParaRPr sz="1200">
              <a:latin typeface="Times New Roman"/>
              <a:cs typeface="Times New Roman"/>
            </a:endParaRPr>
          </a:p>
          <a:p>
            <a:pPr marL="48895">
              <a:lnSpc>
                <a:spcPts val="1370"/>
              </a:lnSpc>
            </a:pPr>
            <a:r>
              <a:rPr dirty="0" sz="1150" spc="60">
                <a:latin typeface="Times New Roman"/>
                <a:cs typeface="Times New Roman"/>
              </a:rPr>
              <a:t>Perubahan</a:t>
            </a:r>
            <a:r>
              <a:rPr dirty="0" sz="1150" spc="14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Atas</a:t>
            </a:r>
            <a:r>
              <a:rPr dirty="0" sz="1150" spc="475">
                <a:latin typeface="Times New Roman"/>
                <a:cs typeface="Times New Roman"/>
              </a:rPr>
              <a:t> </a:t>
            </a:r>
            <a:r>
              <a:rPr dirty="0" sz="1150" spc="60">
                <a:latin typeface="Times New Roman"/>
                <a:cs typeface="Times New Roman"/>
              </a:rPr>
              <a:t>Peraturan</a:t>
            </a:r>
            <a:r>
              <a:rPr dirty="0" sz="1150" spc="155">
                <a:latin typeface="Times New Roman"/>
                <a:cs typeface="Times New Roman"/>
              </a:rPr>
              <a:t>  </a:t>
            </a:r>
            <a:r>
              <a:rPr dirty="0" sz="1150" spc="65">
                <a:latin typeface="Times New Roman"/>
                <a:cs typeface="Times New Roman"/>
              </a:rPr>
              <a:t>Kalurahan</a:t>
            </a:r>
            <a:r>
              <a:rPr dirty="0" sz="1150" spc="105">
                <a:latin typeface="Times New Roman"/>
                <a:cs typeface="Times New Roman"/>
              </a:rPr>
              <a:t>  </a:t>
            </a:r>
            <a:r>
              <a:rPr dirty="0" sz="1150" spc="60">
                <a:latin typeface="Times New Roman"/>
                <a:cs typeface="Times New Roman"/>
              </a:rPr>
              <a:t>Selang</a:t>
            </a:r>
            <a:r>
              <a:rPr dirty="0" sz="1150" spc="12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Nomor</a:t>
            </a:r>
            <a:r>
              <a:rPr dirty="0" sz="1150" spc="120">
                <a:latin typeface="Times New Roman"/>
                <a:cs typeface="Times New Roman"/>
              </a:rPr>
              <a:t>  </a:t>
            </a:r>
            <a:r>
              <a:rPr dirty="0" sz="1150" spc="-50"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876537" y="2648710"/>
            <a:ext cx="73025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40">
                <a:latin typeface="Times New Roman"/>
                <a:cs typeface="Times New Roman"/>
              </a:rPr>
              <a:t>(Lembaran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17116" y="2656332"/>
            <a:ext cx="3065145" cy="409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95" marR="5080" indent="-11430">
              <a:lnSpc>
                <a:spcPct val="109600"/>
              </a:lnSpc>
              <a:spcBef>
                <a:spcPts val="100"/>
              </a:spcBef>
            </a:pPr>
            <a:r>
              <a:rPr dirty="0" baseline="2415" sz="1725" spc="120">
                <a:latin typeface="Times New Roman"/>
                <a:cs typeface="Times New Roman"/>
              </a:rPr>
              <a:t>Tahun</a:t>
            </a:r>
            <a:r>
              <a:rPr dirty="0" baseline="2415" sz="1725" spc="277">
                <a:latin typeface="Times New Roman"/>
                <a:cs typeface="Times New Roman"/>
              </a:rPr>
              <a:t>  </a:t>
            </a:r>
            <a:r>
              <a:rPr dirty="0" baseline="2415" sz="1725" spc="97">
                <a:latin typeface="Times New Roman"/>
                <a:cs typeface="Times New Roman"/>
              </a:rPr>
              <a:t>2021</a:t>
            </a:r>
            <a:r>
              <a:rPr dirty="0" baseline="2415" sz="1725" spc="209">
                <a:latin typeface="Times New Roman"/>
                <a:cs typeface="Times New Roman"/>
              </a:rPr>
              <a:t>  </a:t>
            </a:r>
            <a:r>
              <a:rPr dirty="0" baseline="2415" sz="1725" spc="97">
                <a:latin typeface="Times New Roman"/>
                <a:cs typeface="Times New Roman"/>
              </a:rPr>
              <a:t>tentang</a:t>
            </a:r>
            <a:r>
              <a:rPr dirty="0" baseline="2415" sz="1725" spc="240">
                <a:latin typeface="Times New Roman"/>
                <a:cs typeface="Times New Roman"/>
              </a:rPr>
              <a:t>  </a:t>
            </a:r>
            <a:r>
              <a:rPr dirty="0" sz="1150" spc="50">
                <a:latin typeface="Times New Roman"/>
                <a:cs typeface="Times New Roman"/>
              </a:rPr>
              <a:t>Pungu</a:t>
            </a:r>
            <a:r>
              <a:rPr dirty="0" baseline="4830" sz="1725" spc="75">
                <a:latin typeface="Times New Roman"/>
                <a:cs typeface="Times New Roman"/>
              </a:rPr>
              <a:t>t&amp;R</a:t>
            </a:r>
            <a:r>
              <a:rPr dirty="0" baseline="4830" sz="1725" spc="494">
                <a:latin typeface="Times New Roman"/>
                <a:cs typeface="Times New Roman"/>
              </a:rPr>
              <a:t> </a:t>
            </a:r>
            <a:r>
              <a:rPr dirty="0" baseline="2415" sz="1725" spc="82">
                <a:latin typeface="Times New Roman"/>
                <a:cs typeface="Times New Roman"/>
              </a:rPr>
              <a:t>Kalurahan Kalurahan</a:t>
            </a:r>
            <a:r>
              <a:rPr dirty="0" baseline="2415" sz="1725" spc="1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</a:t>
            </a:r>
            <a:r>
              <a:rPr dirty="0" baseline="2415" sz="1725">
                <a:latin typeface="Times New Roman"/>
                <a:cs typeface="Times New Roman"/>
              </a:rPr>
              <a:t>elang</a:t>
            </a:r>
            <a:r>
              <a:rPr dirty="0" baseline="2415" sz="1725" spc="300">
                <a:latin typeface="Times New Roman"/>
                <a:cs typeface="Times New Roman"/>
              </a:rPr>
              <a:t> </a:t>
            </a:r>
            <a:r>
              <a:rPr dirty="0" baseline="2415" sz="1725" spc="142">
                <a:latin typeface="Times New Roman"/>
                <a:cs typeface="Times New Roman"/>
              </a:rPr>
              <a:t>Tahun</a:t>
            </a:r>
            <a:r>
              <a:rPr dirty="0" baseline="2415" sz="1725" spc="112">
                <a:latin typeface="Times New Roman"/>
                <a:cs typeface="Times New Roman"/>
              </a:rPr>
              <a:t> </a:t>
            </a:r>
            <a:r>
              <a:rPr dirty="0" baseline="2415" sz="1725" spc="127">
                <a:latin typeface="Times New Roman"/>
                <a:cs typeface="Times New Roman"/>
              </a:rPr>
              <a:t>2023 </a:t>
            </a:r>
            <a:r>
              <a:rPr dirty="0" baseline="2415" sz="1725" spc="-75">
                <a:latin typeface="Times New Roman"/>
                <a:cs typeface="Times New Roman"/>
              </a:rPr>
              <a:t>NomO£</a:t>
            </a:r>
            <a:r>
              <a:rPr dirty="0" baseline="2415" sz="1725" spc="135">
                <a:latin typeface="Times New Roman"/>
                <a:cs typeface="Times New Roman"/>
              </a:rPr>
              <a:t> </a:t>
            </a:r>
            <a:r>
              <a:rPr dirty="0" baseline="2415" sz="1725" spc="-37">
                <a:latin typeface="Times New Roman"/>
                <a:cs typeface="Times New Roman"/>
              </a:rPr>
              <a:t>2};</a:t>
            </a:r>
            <a:endParaRPr baseline="2415" sz="1725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030219" y="3028221"/>
            <a:ext cx="4594225" cy="208915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709930" marR="5080" indent="635">
              <a:lnSpc>
                <a:spcPct val="105200"/>
              </a:lnSpc>
              <a:spcBef>
                <a:spcPts val="110"/>
              </a:spcBef>
            </a:pPr>
            <a:r>
              <a:rPr dirty="0" sz="1150" spc="60">
                <a:latin typeface="Times New Roman"/>
                <a:cs typeface="Times New Roman"/>
              </a:rPr>
              <a:t>Peraturan</a:t>
            </a:r>
            <a:r>
              <a:rPr dirty="0" sz="1150" spc="204">
                <a:latin typeface="Times New Roman"/>
                <a:cs typeface="Times New Roman"/>
              </a:rPr>
              <a:t> </a:t>
            </a:r>
            <a:r>
              <a:rPr dirty="0" sz="1150" spc="50">
                <a:latin typeface="Times New Roman"/>
                <a:cs typeface="Times New Roman"/>
              </a:rPr>
              <a:t>Kalurahan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 spc="50">
                <a:latin typeface="Times New Roman"/>
                <a:cs typeface="Times New Roman"/>
              </a:rPr>
              <a:t>Selang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Nomor</a:t>
            </a:r>
            <a:r>
              <a:rPr dirty="0" sz="1150" spc="165"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A0A0A"/>
                </a:solidFill>
                <a:latin typeface="Times New Roman"/>
                <a:cs typeface="Times New Roman"/>
              </a:rPr>
              <a:t>2</a:t>
            </a:r>
            <a:r>
              <a:rPr dirty="0" sz="1150" spc="45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dirty="0" sz="1150" spc="95">
                <a:latin typeface="Times New Roman"/>
                <a:cs typeface="Times New Roman"/>
              </a:rPr>
              <a:t>Tahun </a:t>
            </a:r>
            <a:r>
              <a:rPr dirty="0" sz="1150" spc="65">
                <a:latin typeface="Times New Roman"/>
                <a:cs typeface="Times New Roman"/>
              </a:rPr>
              <a:t>2024</a:t>
            </a:r>
            <a:r>
              <a:rPr dirty="0" sz="1150" spc="150">
                <a:latin typeface="Times New Roman"/>
                <a:cs typeface="Times New Roman"/>
              </a:rPr>
              <a:t> </a:t>
            </a:r>
            <a:r>
              <a:rPr dirty="0" sz="1150" spc="70">
                <a:latin typeface="Times New Roman"/>
                <a:cs typeface="Times New Roman"/>
              </a:rPr>
              <a:t>tentang </a:t>
            </a:r>
            <a:r>
              <a:rPr dirty="0" sz="1150" spc="55">
                <a:latin typeface="Times New Roman"/>
                <a:cs typeface="Times New Roman"/>
              </a:rPr>
              <a:t>Rencana</a:t>
            </a:r>
            <a:r>
              <a:rPr dirty="0" sz="1150" spc="409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Ke</a:t>
            </a:r>
            <a:r>
              <a:rPr dirty="0" sz="1150" spc="4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</a:t>
            </a:r>
            <a:r>
              <a:rPr dirty="0" sz="1150" spc="130">
                <a:latin typeface="Times New Roman"/>
                <a:cs typeface="Times New Roman"/>
              </a:rPr>
              <a:t>  </a:t>
            </a:r>
            <a:r>
              <a:rPr dirty="0" sz="1150" spc="50">
                <a:latin typeface="Times New Roman"/>
                <a:cs typeface="Times New Roman"/>
              </a:rPr>
              <a:t>Pemerintah</a:t>
            </a:r>
            <a:r>
              <a:rPr dirty="0" sz="1150" spc="495">
                <a:latin typeface="Times New Roman"/>
                <a:cs typeface="Times New Roman"/>
              </a:rPr>
              <a:t> </a:t>
            </a:r>
            <a:r>
              <a:rPr dirty="0" sz="1150" spc="60">
                <a:latin typeface="Times New Roman"/>
                <a:cs typeface="Times New Roman"/>
              </a:rPr>
              <a:t>Kalurahan</a:t>
            </a:r>
            <a:r>
              <a:rPr dirty="0" sz="1150" spc="445">
                <a:latin typeface="Times New Roman"/>
                <a:cs typeface="Times New Roman"/>
              </a:rPr>
              <a:t> </a:t>
            </a:r>
            <a:r>
              <a:rPr dirty="0" sz="1150" spc="95">
                <a:latin typeface="Times New Roman"/>
                <a:cs typeface="Times New Roman"/>
              </a:rPr>
              <a:t>Tahun</a:t>
            </a:r>
            <a:r>
              <a:rPr dirty="0" sz="1150" spc="44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Anggaran </a:t>
            </a:r>
            <a:r>
              <a:rPr dirty="0" sz="1150" spc="55">
                <a:latin typeface="Times New Roman"/>
                <a:cs typeface="Times New Roman"/>
              </a:rPr>
              <a:t>2025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 spc="50">
                <a:latin typeface="Times New Roman"/>
                <a:cs typeface="Times New Roman"/>
              </a:rPr>
              <a:t>|Lembaran</a:t>
            </a:r>
            <a:r>
              <a:rPr dirty="0" sz="1150" spc="204">
                <a:latin typeface="Times New Roman"/>
                <a:cs typeface="Times New Roman"/>
              </a:rPr>
              <a:t> </a:t>
            </a:r>
            <a:r>
              <a:rPr dirty="0" sz="1150" spc="55">
                <a:latin typeface="Times New Roman"/>
                <a:cs typeface="Times New Roman"/>
              </a:rPr>
              <a:t>Kalurahan</a:t>
            </a:r>
            <a:r>
              <a:rPr dirty="0" sz="1150" spc="145">
                <a:latin typeface="Times New Roman"/>
                <a:cs typeface="Times New Roman"/>
              </a:rPr>
              <a:t> </a:t>
            </a:r>
            <a:r>
              <a:rPr dirty="0" sz="1150" spc="60">
                <a:latin typeface="Times New Roman"/>
                <a:cs typeface="Times New Roman"/>
              </a:rPr>
              <a:t>Selang</a:t>
            </a:r>
            <a:r>
              <a:rPr dirty="0" sz="1150" spc="35">
                <a:latin typeface="Times New Roman"/>
                <a:cs typeface="Times New Roman"/>
              </a:rPr>
              <a:t> </a:t>
            </a:r>
            <a:r>
              <a:rPr dirty="0" sz="1150" spc="95">
                <a:latin typeface="Times New Roman"/>
                <a:cs typeface="Times New Roman"/>
              </a:rPr>
              <a:t>Tahun</a:t>
            </a:r>
            <a:r>
              <a:rPr dirty="0" sz="1150" spc="175">
                <a:latin typeface="Times New Roman"/>
                <a:cs typeface="Times New Roman"/>
              </a:rPr>
              <a:t> </a:t>
            </a:r>
            <a:r>
              <a:rPr dirty="0" sz="1150" spc="70">
                <a:latin typeface="Times New Roman"/>
                <a:cs typeface="Times New Roman"/>
              </a:rPr>
              <a:t>0004</a:t>
            </a:r>
            <a:r>
              <a:rPr dirty="0" sz="1150" spc="19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Nomor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OJ.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762000">
              <a:lnSpc>
                <a:spcPct val="100000"/>
              </a:lnSpc>
            </a:pPr>
            <a:r>
              <a:rPr dirty="0" sz="1150" spc="55">
                <a:latin typeface="Times New Roman"/>
                <a:cs typeface="Times New Roman"/>
              </a:rPr>
              <a:t>Dengan</a:t>
            </a:r>
            <a:r>
              <a:rPr dirty="0" sz="1150" spc="125">
                <a:latin typeface="Times New Roman"/>
                <a:cs typeface="Times New Roman"/>
              </a:rPr>
              <a:t> </a:t>
            </a:r>
            <a:r>
              <a:rPr dirty="0" sz="1150" spc="50">
                <a:latin typeface="Times New Roman"/>
                <a:cs typeface="Times New Roman"/>
              </a:rPr>
              <a:t>Kesepakatan</a:t>
            </a:r>
            <a:r>
              <a:rPr dirty="0" sz="1150" spc="180">
                <a:latin typeface="Times New Roman"/>
                <a:cs typeface="Times New Roman"/>
              </a:rPr>
              <a:t> </a:t>
            </a:r>
            <a:r>
              <a:rPr dirty="0" sz="1150" spc="40">
                <a:latin typeface="Times New Roman"/>
                <a:cs typeface="Times New Roman"/>
              </a:rPr>
              <a:t>Beroama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1150" spc="-40">
                <a:latin typeface="Times New Roman"/>
                <a:cs typeface="Times New Roman"/>
              </a:rPr>
              <a:t>BADAN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-50">
                <a:latin typeface="Times New Roman"/>
                <a:cs typeface="Times New Roman"/>
              </a:rPr>
              <a:t>PERMUSYAWARATAN</a:t>
            </a:r>
            <a:r>
              <a:rPr dirty="0" sz="1150" spc="-25">
                <a:latin typeface="Times New Roman"/>
                <a:cs typeface="Times New Roman"/>
              </a:rPr>
              <a:t> </a:t>
            </a:r>
            <a:r>
              <a:rPr dirty="0" sz="1150" spc="-60">
                <a:latin typeface="Times New Roman"/>
                <a:cs typeface="Times New Roman"/>
              </a:rPr>
              <a:t>KALURAHAN</a:t>
            </a:r>
            <a:r>
              <a:rPr dirty="0" sz="1150" spc="114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SELANG</a:t>
            </a:r>
            <a:endParaRPr sz="1150">
              <a:latin typeface="Times New Roman"/>
              <a:cs typeface="Times New Roman"/>
            </a:endParaRPr>
          </a:p>
          <a:p>
            <a:pPr marL="1224915" marR="2280920" indent="415290">
              <a:lnSpc>
                <a:spcPct val="154800"/>
              </a:lnSpc>
            </a:pPr>
            <a:r>
              <a:rPr dirty="0" sz="1150" spc="-25">
                <a:latin typeface="Times New Roman"/>
                <a:cs typeface="Times New Roman"/>
              </a:rPr>
              <a:t>dan </a:t>
            </a:r>
            <a:r>
              <a:rPr dirty="0" sz="1150" spc="-45">
                <a:latin typeface="Times New Roman"/>
                <a:cs typeface="Times New Roman"/>
              </a:rPr>
              <a:t>LURAH</a:t>
            </a:r>
            <a:r>
              <a:rPr dirty="0" sz="1150" spc="55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SELANG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138973" y="5372358"/>
            <a:ext cx="2478405" cy="812165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1132205">
              <a:lnSpc>
                <a:spcPct val="100000"/>
              </a:lnSpc>
              <a:spcBef>
                <a:spcPts val="855"/>
              </a:spcBef>
            </a:pPr>
            <a:r>
              <a:rPr dirty="0" sz="1150" spc="-10">
                <a:latin typeface="Times New Roman"/>
                <a:cs typeface="Times New Roman"/>
              </a:rPr>
              <a:t>MEMUTUSKAN:</a:t>
            </a:r>
            <a:endParaRPr sz="1150">
              <a:latin typeface="Times New Roman"/>
              <a:cs typeface="Times New Roman"/>
            </a:endParaRPr>
          </a:p>
          <a:p>
            <a:pPr marL="184150" marR="5080" indent="-172085">
              <a:lnSpc>
                <a:spcPct val="139100"/>
              </a:lnSpc>
              <a:spcBef>
                <a:spcPts val="215"/>
              </a:spcBef>
              <a:tabLst>
                <a:tab pos="1327150" algn="l"/>
                <a:tab pos="1482725" algn="l"/>
                <a:tab pos="1830070" algn="l"/>
              </a:tabLst>
            </a:pPr>
            <a:r>
              <a:rPr dirty="0" sz="1150">
                <a:latin typeface="Times New Roman"/>
                <a:cs typeface="Times New Roman"/>
              </a:rPr>
              <a:t>:</a:t>
            </a:r>
            <a:r>
              <a:rPr dirty="0" sz="1150" spc="225">
                <a:latin typeface="Times New Roman"/>
                <a:cs typeface="Times New Roman"/>
              </a:rPr>
              <a:t>  </a:t>
            </a:r>
            <a:r>
              <a:rPr dirty="0" sz="1150" spc="-10">
                <a:latin typeface="Times New Roman"/>
                <a:cs typeface="Times New Roman"/>
              </a:rPr>
              <a:t>PERATURAN</a:t>
            </a:r>
            <a:r>
              <a:rPr dirty="0" sz="1150">
                <a:latin typeface="Times New Roman"/>
                <a:cs typeface="Times New Roman"/>
              </a:rPr>
              <a:t>		</a:t>
            </a:r>
            <a:r>
              <a:rPr dirty="0" sz="1150" spc="-10">
                <a:latin typeface="Times New Roman"/>
                <a:cs typeface="Times New Roman"/>
              </a:rPr>
              <a:t>KALURAHAN PENDAPATAN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-25">
                <a:latin typeface="Times New Roman"/>
                <a:cs typeface="Times New Roman"/>
              </a:rPr>
              <a:t>DAN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-80">
                <a:latin typeface="Times New Roman"/>
                <a:cs typeface="Times New Roman"/>
              </a:rPr>
              <a:t>BELANOA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91963" y="5739676"/>
            <a:ext cx="8343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50">
                <a:latin typeface="Times New Roman"/>
                <a:cs typeface="Times New Roman"/>
              </a:rPr>
              <a:t>Menetapkan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792944" y="5671088"/>
            <a:ext cx="162877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" marR="5080" indent="-17780">
              <a:lnSpc>
                <a:spcPct val="139100"/>
              </a:lnSpc>
              <a:spcBef>
                <a:spcPts val="100"/>
              </a:spcBef>
              <a:tabLst>
                <a:tab pos="1125220" algn="l"/>
              </a:tabLst>
            </a:pPr>
            <a:r>
              <a:rPr dirty="0" sz="1150">
                <a:latin typeface="Times New Roman"/>
                <a:cs typeface="Times New Roman"/>
              </a:rPr>
              <a:t>TENTAFfG</a:t>
            </a:r>
            <a:r>
              <a:rPr dirty="0" sz="1150" spc="395">
                <a:latin typeface="Times New Roman"/>
                <a:cs typeface="Times New Roman"/>
              </a:rPr>
              <a:t> </a:t>
            </a:r>
            <a:r>
              <a:rPr dirty="0" sz="1150" spc="-35">
                <a:latin typeface="Times New Roman"/>
                <a:cs typeface="Times New Roman"/>
              </a:rPr>
              <a:t>ANGGARAN </a:t>
            </a:r>
            <a:r>
              <a:rPr dirty="0" sz="1150" spc="-10">
                <a:latin typeface="Times New Roman"/>
                <a:cs typeface="Times New Roman"/>
              </a:rPr>
              <a:t>KALURÄHAN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-35">
                <a:latin typeface="Times New Roman"/>
                <a:cs typeface="Times New Roman"/>
              </a:rPr>
              <a:t>TAHUN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119158" y="6218257"/>
            <a:ext cx="4412615" cy="1184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8755">
              <a:lnSpc>
                <a:spcPct val="100000"/>
              </a:lnSpc>
              <a:spcBef>
                <a:spcPts val="100"/>
              </a:spcBef>
            </a:pPr>
            <a:r>
              <a:rPr dirty="0" sz="1150" spc="-45">
                <a:latin typeface="Times New Roman"/>
                <a:cs typeface="Times New Roman"/>
              </a:rPr>
              <a:t>ANGGARAN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 spc="55">
                <a:latin typeface="Times New Roman"/>
                <a:cs typeface="Times New Roman"/>
              </a:rPr>
              <a:t>2025.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30"/>
              </a:spcBef>
            </a:pPr>
            <a:endParaRPr sz="1150">
              <a:latin typeface="Times New Roman"/>
              <a:cs typeface="Times New Roman"/>
            </a:endParaRPr>
          </a:p>
          <a:p>
            <a:pPr marL="1998980">
              <a:lnSpc>
                <a:spcPct val="100000"/>
              </a:lnSpc>
            </a:pPr>
            <a:r>
              <a:rPr dirty="0" sz="1250">
                <a:latin typeface="Times New Roman"/>
                <a:cs typeface="Times New Roman"/>
              </a:rPr>
              <a:t>Pasal</a:t>
            </a:r>
            <a:r>
              <a:rPr dirty="0" sz="1250" spc="195">
                <a:latin typeface="Times New Roman"/>
                <a:cs typeface="Times New Roman"/>
              </a:rPr>
              <a:t> </a:t>
            </a:r>
            <a:r>
              <a:rPr dirty="0" sz="1250" spc="-60">
                <a:latin typeface="Times New Roman"/>
                <a:cs typeface="Times New Roman"/>
              </a:rPr>
              <a:t>1</a:t>
            </a:r>
            <a:endParaRPr sz="1250">
              <a:latin typeface="Times New Roman"/>
              <a:cs typeface="Times New Roman"/>
            </a:endParaRPr>
          </a:p>
          <a:p>
            <a:pPr marL="50800" marR="43180" indent="1905">
              <a:lnSpc>
                <a:spcPct val="118400"/>
              </a:lnSpc>
              <a:spcBef>
                <a:spcPts val="145"/>
              </a:spcBef>
            </a:pPr>
            <a:r>
              <a:rPr dirty="0" sz="1250">
                <a:latin typeface="Times New Roman"/>
                <a:cs typeface="Times New Roman"/>
              </a:rPr>
              <a:t>Anggaran</a:t>
            </a:r>
            <a:r>
              <a:rPr dirty="0" sz="1250" spc="28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Peridapatan</a:t>
            </a:r>
            <a:r>
              <a:rPr dirty="0" sz="1250" spc="225">
                <a:latin typeface="Times New Roman"/>
                <a:cs typeface="Times New Roman"/>
              </a:rPr>
              <a:t> </a:t>
            </a:r>
            <a:r>
              <a:rPr dirty="0" sz="1250" spc="50">
                <a:latin typeface="Times New Roman"/>
                <a:cs typeface="Times New Roman"/>
              </a:rPr>
              <a:t>dan</a:t>
            </a:r>
            <a:r>
              <a:rPr dirty="0" sz="1250" spc="22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Belanja</a:t>
            </a:r>
            <a:r>
              <a:rPr dirty="0" sz="1250" spc="21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Kalura</a:t>
            </a:r>
            <a:r>
              <a:rPr dirty="0" baseline="-2222" sz="1875">
                <a:latin typeface="Times New Roman"/>
                <a:cs typeface="Times New Roman"/>
              </a:rPr>
              <a:t>ftan</a:t>
            </a:r>
            <a:r>
              <a:rPr dirty="0" baseline="-2222" sz="1875" spc="457">
                <a:latin typeface="Times New Roman"/>
                <a:cs typeface="Times New Roman"/>
              </a:rPr>
              <a:t> </a:t>
            </a:r>
            <a:r>
              <a:rPr dirty="0" sz="1250" spc="55">
                <a:latin typeface="Times New Roman"/>
                <a:cs typeface="Times New Roman"/>
              </a:rPr>
              <a:t>Tahun</a:t>
            </a:r>
            <a:r>
              <a:rPr dirty="0" sz="1250" spc="229">
                <a:latin typeface="Times New Roman"/>
                <a:cs typeface="Times New Roman"/>
              </a:rPr>
              <a:t> </a:t>
            </a:r>
            <a:r>
              <a:rPr dirty="0" baseline="-6666" sz="1875" spc="-15">
                <a:latin typeface="Times New Roman"/>
                <a:cs typeface="Times New Roman"/>
              </a:rPr>
              <a:t>Anggaran </a:t>
            </a:r>
            <a:r>
              <a:rPr dirty="0" sz="1250">
                <a:latin typeface="Times New Roman"/>
                <a:cs typeface="Times New Roman"/>
              </a:rPr>
              <a:t>2025</a:t>
            </a:r>
            <a:r>
              <a:rPr dirty="0" sz="1250" spc="3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dengan</a:t>
            </a:r>
            <a:r>
              <a:rPr dirty="0" sz="1250" spc="27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rincian</a:t>
            </a:r>
            <a:r>
              <a:rPr dirty="0" sz="1250" spc="25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aebagai</a:t>
            </a:r>
            <a:r>
              <a:rPr dirty="0" sz="1250" spc="30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berikut</a:t>
            </a:r>
            <a:r>
              <a:rPr dirty="0" sz="1250" spc="155">
                <a:latin typeface="Times New Roman"/>
                <a:cs typeface="Times New Roman"/>
              </a:rPr>
              <a:t> </a:t>
            </a:r>
            <a:r>
              <a:rPr dirty="0" sz="1250" spc="-50">
                <a:latin typeface="Times New Roman"/>
                <a:cs typeface="Times New Roman"/>
              </a:rPr>
              <a:t>: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202240" y="7375084"/>
            <a:ext cx="2135505" cy="187325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98755" indent="-160020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198755" algn="l"/>
              </a:tabLst>
            </a:pPr>
            <a:r>
              <a:rPr dirty="0" sz="1150">
                <a:latin typeface="Times New Roman"/>
                <a:cs typeface="Times New Roman"/>
              </a:rPr>
              <a:t>-</a:t>
            </a:r>
            <a:r>
              <a:rPr dirty="0" sz="1150" spc="55">
                <a:latin typeface="Times New Roman"/>
                <a:cs typeface="Times New Roman"/>
              </a:rPr>
              <a:t>Pendapatan</a:t>
            </a:r>
            <a:r>
              <a:rPr dirty="0" sz="1150" spc="285">
                <a:latin typeface="Times New Roman"/>
                <a:cs typeface="Times New Roman"/>
              </a:rPr>
              <a:t> </a:t>
            </a:r>
            <a:r>
              <a:rPr dirty="0" sz="1150" spc="45">
                <a:latin typeface="Times New Roman"/>
                <a:cs typeface="Times New Roman"/>
              </a:rPr>
              <a:t>Kalurahan</a:t>
            </a:r>
            <a:endParaRPr sz="1150">
              <a:latin typeface="Times New Roman"/>
              <a:cs typeface="Times New Roman"/>
            </a:endParaRPr>
          </a:p>
          <a:p>
            <a:pPr marL="238760" marR="733425" indent="-201295">
              <a:lnSpc>
                <a:spcPts val="1870"/>
              </a:lnSpc>
              <a:spcBef>
                <a:spcPts val="75"/>
              </a:spcBef>
              <a:buAutoNum type="arabicPeriod"/>
              <a:tabLst>
                <a:tab pos="241935" algn="l"/>
              </a:tabLst>
            </a:pPr>
            <a:r>
              <a:rPr dirty="0" sz="1150">
                <a:latin typeface="Times New Roman"/>
                <a:cs typeface="Times New Roman"/>
              </a:rPr>
              <a:t>Belanja</a:t>
            </a:r>
            <a:r>
              <a:rPr dirty="0" sz="1150" spc="430">
                <a:latin typeface="Times New Roman"/>
                <a:cs typeface="Times New Roman"/>
              </a:rPr>
              <a:t> </a:t>
            </a:r>
            <a:r>
              <a:rPr dirty="0" baseline="4830" sz="1725" spc="-15">
                <a:latin typeface="Times New Roman"/>
                <a:cs typeface="Times New Roman"/>
              </a:rPr>
              <a:t>K</a:t>
            </a:r>
            <a:r>
              <a:rPr dirty="0" sz="1150" spc="-10">
                <a:latin typeface="Times New Roman"/>
                <a:cs typeface="Times New Roman"/>
              </a:rPr>
              <a:t>alurahan </a:t>
            </a:r>
            <a:r>
              <a:rPr dirty="0" sz="1150" spc="-10">
                <a:latin typeface="Times New Roman"/>
                <a:cs typeface="Times New Roman"/>
              </a:rPr>
              <a:t>	</a:t>
            </a:r>
            <a:r>
              <a:rPr dirty="0" baseline="2415" sz="1725" spc="-15">
                <a:latin typeface="Times New Roman"/>
                <a:cs typeface="Times New Roman"/>
              </a:rPr>
              <a:t>Surplu</a:t>
            </a:r>
            <a:r>
              <a:rPr dirty="0" sz="1150" spc="-10">
                <a:latin typeface="Times New Roman"/>
                <a:cs typeface="Times New Roman"/>
              </a:rPr>
              <a:t>s/{Defisit)</a:t>
            </a:r>
            <a:endParaRPr sz="1150">
              <a:latin typeface="Times New Roman"/>
              <a:cs typeface="Times New Roman"/>
            </a:endParaRPr>
          </a:p>
          <a:p>
            <a:pPr marL="248285" indent="-203835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248285" algn="l"/>
              </a:tabLst>
            </a:pPr>
            <a:r>
              <a:rPr dirty="0" baseline="4830" sz="1725">
                <a:latin typeface="Times New Roman"/>
                <a:cs typeface="Times New Roman"/>
              </a:rPr>
              <a:t>P£mbiaya</a:t>
            </a:r>
            <a:r>
              <a:rPr dirty="0" sz="1150">
                <a:latin typeface="Times New Roman"/>
                <a:cs typeface="Times New Roman"/>
              </a:rPr>
              <a:t>nn</a:t>
            </a:r>
            <a:r>
              <a:rPr dirty="0" sz="1150" spc="130">
                <a:latin typeface="Times New Roman"/>
                <a:cs typeface="Times New Roman"/>
              </a:rPr>
              <a:t>  </a:t>
            </a:r>
            <a:r>
              <a:rPr dirty="0" baseline="2415" sz="1725" spc="60">
                <a:latin typeface="Times New Roman"/>
                <a:cs typeface="Times New Roman"/>
              </a:rPr>
              <a:t>Kalurahan</a:t>
            </a:r>
            <a:endParaRPr baseline="2415" sz="1725">
              <a:latin typeface="Times New Roman"/>
              <a:cs typeface="Times New Roman"/>
            </a:endParaRPr>
          </a:p>
          <a:p>
            <a:pPr lvl="1" marL="448945" indent="-203200">
              <a:lnSpc>
                <a:spcPct val="100000"/>
              </a:lnSpc>
              <a:spcBef>
                <a:spcPts val="420"/>
              </a:spcBef>
              <a:buAutoNum type="alphaLcPeriod"/>
              <a:tabLst>
                <a:tab pos="448945" algn="l"/>
              </a:tabLst>
            </a:pPr>
            <a:r>
              <a:rPr dirty="0" sz="1150">
                <a:latin typeface="Times New Roman"/>
                <a:cs typeface="Times New Roman"/>
              </a:rPr>
              <a:t>Pencrimaan</a:t>
            </a:r>
            <a:r>
              <a:rPr dirty="0" sz="1150" spc="204">
                <a:latin typeface="Times New Roman"/>
                <a:cs typeface="Times New Roman"/>
              </a:rPr>
              <a:t>  </a:t>
            </a:r>
            <a:r>
              <a:rPr dirty="0" baseline="2415" sz="1725" spc="-15">
                <a:latin typeface="Times New Roman"/>
                <a:cs typeface="Times New Roman"/>
              </a:rPr>
              <a:t>Pe</a:t>
            </a:r>
            <a:r>
              <a:rPr dirty="0" sz="1150" spc="-10">
                <a:latin typeface="Times New Roman"/>
                <a:cs typeface="Times New Roman"/>
              </a:rPr>
              <a:t>mbiayann</a:t>
            </a:r>
            <a:endParaRPr sz="1150">
              <a:latin typeface="Times New Roman"/>
              <a:cs typeface="Times New Roman"/>
            </a:endParaRPr>
          </a:p>
          <a:p>
            <a:pPr lvl="1" marL="250190" marR="30480" indent="198755">
              <a:lnSpc>
                <a:spcPct val="128699"/>
              </a:lnSpc>
              <a:spcBef>
                <a:spcPts val="95"/>
              </a:spcBef>
              <a:buAutoNum type="alphaLcPeriod"/>
              <a:tabLst>
                <a:tab pos="448945" algn="l"/>
              </a:tabLst>
            </a:pPr>
            <a:r>
              <a:rPr dirty="0" baseline="4830" sz="1725" spc="75">
                <a:latin typeface="Times New Roman"/>
                <a:cs typeface="Times New Roman"/>
              </a:rPr>
              <a:t>Pengeluar</a:t>
            </a:r>
            <a:r>
              <a:rPr dirty="0" sz="1150" spc="50">
                <a:latin typeface="Times New Roman"/>
                <a:cs typeface="Times New Roman"/>
              </a:rPr>
              <a:t>arı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baseline="2415" sz="1725" spc="-15">
                <a:latin typeface="Times New Roman"/>
                <a:cs typeface="Times New Roman"/>
              </a:rPr>
              <a:t>Pembiayaan </a:t>
            </a:r>
            <a:r>
              <a:rPr dirty="0" sz="1150" spc="10">
                <a:latin typeface="Times New Roman"/>
                <a:cs typeface="Times New Roman"/>
              </a:rPr>
              <a:t>5ielisih</a:t>
            </a:r>
            <a:r>
              <a:rPr dirty="0" sz="1150" spc="265">
                <a:latin typeface="Times New Roman"/>
                <a:cs typeface="Times New Roman"/>
              </a:rPr>
              <a:t> </a:t>
            </a:r>
            <a:r>
              <a:rPr dirty="0" baseline="2415" sz="1725" spc="15">
                <a:latin typeface="Times New Roman"/>
                <a:cs typeface="Times New Roman"/>
              </a:rPr>
              <a:t>Pem</a:t>
            </a:r>
            <a:r>
              <a:rPr dirty="0" sz="1150" spc="10">
                <a:latin typeface="Times New Roman"/>
                <a:cs typeface="Times New Roman"/>
              </a:rPr>
              <a:t>biayaa</a:t>
            </a:r>
            <a:r>
              <a:rPr dirty="0" baseline="-4830" sz="1725" spc="15">
                <a:latin typeface="Times New Roman"/>
                <a:cs typeface="Times New Roman"/>
              </a:rPr>
              <a:t>n</a:t>
            </a:r>
            <a:r>
              <a:rPr dirty="0" baseline="-4830" sz="1725" spc="375">
                <a:latin typeface="Times New Roman"/>
                <a:cs typeface="Times New Roman"/>
              </a:rPr>
              <a:t> </a:t>
            </a:r>
            <a:r>
              <a:rPr dirty="0" sz="1150" spc="10">
                <a:latin typeface="Times New Roman"/>
                <a:cs typeface="Times New Roman"/>
              </a:rPr>
              <a:t>(a-</a:t>
            </a:r>
            <a:r>
              <a:rPr dirty="0" sz="1150" spc="-25">
                <a:latin typeface="Times New Roman"/>
                <a:cs typeface="Times New Roman"/>
              </a:rPr>
              <a:t>b]</a:t>
            </a:r>
            <a:endParaRPr sz="115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  <a:spcBef>
                <a:spcPts val="370"/>
              </a:spcBef>
            </a:pPr>
            <a:r>
              <a:rPr dirty="0" sz="1150" spc="-20">
                <a:latin typeface="Times New Roman"/>
                <a:cs typeface="Times New Roman"/>
              </a:rPr>
              <a:t>SiLPA</a:t>
            </a:r>
            <a:r>
              <a:rPr dirty="0" sz="1150">
                <a:latin typeface="Times New Roman"/>
                <a:cs typeface="Times New Roman"/>
              </a:rPr>
              <a:t> </a:t>
            </a:r>
            <a:r>
              <a:rPr dirty="0" sz="1150" spc="85">
                <a:latin typeface="Times New Roman"/>
                <a:cs typeface="Times New Roman"/>
              </a:rPr>
              <a:t>Tahun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baseline="4830" sz="1725" spc="-15">
                <a:latin typeface="Times New Roman"/>
                <a:cs typeface="Times New Roman"/>
              </a:rPr>
              <a:t>B</a:t>
            </a:r>
            <a:r>
              <a:rPr dirty="0" sz="1150" spc="-10">
                <a:latin typeface="Times New Roman"/>
                <a:cs typeface="Times New Roman"/>
              </a:rPr>
              <a:t>erkenaan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775060" y="7408613"/>
            <a:ext cx="1611630" cy="72390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46990" marR="30480" indent="3175">
              <a:lnSpc>
                <a:spcPct val="133100"/>
              </a:lnSpc>
              <a:spcBef>
                <a:spcPts val="85"/>
              </a:spcBef>
              <a:tabLst>
                <a:tab pos="490855" algn="l"/>
              </a:tabLst>
            </a:pPr>
            <a:r>
              <a:rPr dirty="0" baseline="2415" sz="1725">
                <a:latin typeface="Times New Roman"/>
                <a:cs typeface="Times New Roman"/>
              </a:rPr>
              <a:t>Rp.</a:t>
            </a:r>
            <a:r>
              <a:rPr dirty="0" baseline="2415" sz="1725" spc="359">
                <a:latin typeface="Times New Roman"/>
                <a:cs typeface="Times New Roman"/>
              </a:rPr>
              <a:t> </a:t>
            </a:r>
            <a:r>
              <a:rPr dirty="0" baseline="2415" sz="1725">
                <a:latin typeface="Times New Roman"/>
                <a:cs typeface="Times New Roman"/>
              </a:rPr>
              <a:t>2,</a:t>
            </a:r>
            <a:r>
              <a:rPr dirty="0" baseline="2415" sz="1725" spc="-187">
                <a:latin typeface="Times New Roman"/>
                <a:cs typeface="Times New Roman"/>
              </a:rPr>
              <a:t> </a:t>
            </a:r>
            <a:r>
              <a:rPr dirty="0" baseline="9661" sz="1725" spc="60">
                <a:latin typeface="Times New Roman"/>
                <a:cs typeface="Times New Roman"/>
              </a:rPr>
              <a:t>1</a:t>
            </a:r>
            <a:r>
              <a:rPr dirty="0" baseline="2415" sz="1725" spc="60">
                <a:latin typeface="Times New Roman"/>
                <a:cs typeface="Times New Roman"/>
              </a:rPr>
              <a:t>31.009.7</a:t>
            </a:r>
            <a:r>
              <a:rPr dirty="0" sz="1150" spc="40">
                <a:latin typeface="Times New Roman"/>
                <a:cs typeface="Times New Roman"/>
              </a:rPr>
              <a:t>00,00 </a:t>
            </a:r>
            <a:r>
              <a:rPr dirty="0" sz="1150">
                <a:latin typeface="Times New Roman"/>
                <a:cs typeface="Times New Roman"/>
              </a:rPr>
              <a:t>Rp.</a:t>
            </a:r>
            <a:r>
              <a:rPr dirty="0" sz="1150" spc="210">
                <a:latin typeface="Times New Roman"/>
                <a:cs typeface="Times New Roman"/>
              </a:rPr>
              <a:t> </a:t>
            </a:r>
            <a:r>
              <a:rPr dirty="0" baseline="2415" sz="1725" spc="89">
                <a:latin typeface="Times New Roman"/>
                <a:cs typeface="Times New Roman"/>
              </a:rPr>
              <a:t>2.199</a:t>
            </a:r>
            <a:r>
              <a:rPr dirty="0" sz="1150" spc="60">
                <a:latin typeface="Times New Roman"/>
                <a:cs typeface="Times New Roman"/>
              </a:rPr>
              <a:t>.503.407,0O </a:t>
            </a:r>
            <a:r>
              <a:rPr dirty="0" sz="1150" spc="-20">
                <a:latin typeface="Times New Roman"/>
                <a:cs typeface="Times New Roman"/>
              </a:rPr>
              <a:t>(Rp.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baseline="2415" sz="1725" spc="67">
                <a:latin typeface="Times New Roman"/>
                <a:cs typeface="Times New Roman"/>
              </a:rPr>
              <a:t>s8.</a:t>
            </a:r>
            <a:r>
              <a:rPr dirty="0" sz="1150" spc="45">
                <a:latin typeface="Times New Roman"/>
                <a:cs typeface="Times New Roman"/>
              </a:rPr>
              <a:t>093.7O7,OO)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802465" y="8366539"/>
            <a:ext cx="27559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10">
                <a:latin typeface="Courier New"/>
                <a:cs typeface="Courier New"/>
              </a:rPr>
              <a:t>Rp.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802192" y="8806763"/>
            <a:ext cx="215265" cy="4768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600"/>
              </a:lnSpc>
              <a:spcBef>
                <a:spcPts val="100"/>
              </a:spcBef>
            </a:pPr>
            <a:r>
              <a:rPr dirty="0" sz="1350" spc="-85">
                <a:latin typeface="Courier New"/>
                <a:cs typeface="Courier New"/>
              </a:rPr>
              <a:t>Rp Rp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300642" y="8409978"/>
            <a:ext cx="100012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65">
                <a:latin typeface="Times New Roman"/>
                <a:cs typeface="Times New Roman"/>
              </a:rPr>
              <a:t>93.276.167,00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776792" y="8610149"/>
            <a:ext cx="169608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29590" algn="l"/>
              </a:tabLst>
            </a:pPr>
            <a:r>
              <a:rPr dirty="0" baseline="6172" sz="2025" spc="-37">
                <a:latin typeface="Courier New"/>
                <a:cs typeface="Courier New"/>
              </a:rPr>
              <a:t>Rp</a:t>
            </a:r>
            <a:r>
              <a:rPr dirty="0" u="heavy" sz="1100">
                <a:uFill>
                  <a:solidFill>
                    <a:srgbClr val="0F0F0F"/>
                  </a:solidFill>
                </a:uFill>
                <a:latin typeface="Times New Roman"/>
                <a:cs typeface="Times New Roman"/>
              </a:rPr>
              <a:t>	24.’7B2.4G0,OO(-</a:t>
            </a:r>
            <a:r>
              <a:rPr dirty="0" u="heavy" sz="1100" spc="-50">
                <a:uFill>
                  <a:solidFill>
                    <a:srgbClr val="0F0F0F"/>
                  </a:solidFill>
                </a:uFill>
                <a:latin typeface="Times New Roman"/>
                <a:cs typeface="Times New Roman"/>
              </a:rPr>
              <a:t>]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290996" y="8798302"/>
            <a:ext cx="1000125" cy="509270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665"/>
              </a:spcBef>
            </a:pPr>
            <a:r>
              <a:rPr dirty="0" sz="1150" spc="65">
                <a:latin typeface="Times New Roman"/>
                <a:cs typeface="Times New Roman"/>
              </a:rPr>
              <a:t>68.493.707,00</a:t>
            </a:r>
            <a:endParaRPr sz="1150">
              <a:latin typeface="Times New Roman"/>
              <a:cs typeface="Times New Roman"/>
            </a:endParaRPr>
          </a:p>
          <a:p>
            <a:pPr algn="r" marR="13335">
              <a:lnSpc>
                <a:spcPct val="100000"/>
              </a:lnSpc>
              <a:spcBef>
                <a:spcPts val="540"/>
              </a:spcBef>
            </a:pPr>
            <a:r>
              <a:rPr dirty="0" sz="1100" spc="90">
                <a:latin typeface="Times New Roman"/>
                <a:cs typeface="Times New Roman"/>
              </a:rPr>
              <a:t>0,00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050702" y="10290264"/>
            <a:ext cx="219138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>
                <a:solidFill>
                  <a:srgbClr val="1C1C1C"/>
                </a:solidFill>
                <a:latin typeface="Times New Roman"/>
                <a:cs typeface="Times New Roman"/>
                <a:hlinkClick r:id="rId5"/>
              </a:rPr>
              <a:t>Dipindai</a:t>
            </a:r>
            <a:r>
              <a:rPr dirty="0" sz="1250" spc="254">
                <a:solidFill>
                  <a:srgbClr val="1C1C1C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dirty="0" sz="1250" spc="90">
                <a:solidFill>
                  <a:srgbClr val="1D1D1D"/>
                </a:solidFill>
                <a:latin typeface="Times New Roman"/>
                <a:cs typeface="Times New Roman"/>
                <a:hlinkClick r:id="rId5"/>
              </a:rPr>
              <a:t>dengan</a:t>
            </a:r>
            <a:r>
              <a:rPr dirty="0" sz="1250" spc="280">
                <a:solidFill>
                  <a:srgbClr val="1D1D1D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dirty="0" sz="1250" spc="75">
                <a:solidFill>
                  <a:srgbClr val="1F1F1F"/>
                </a:solidFill>
                <a:latin typeface="Times New Roman"/>
                <a:cs typeface="Times New Roman"/>
                <a:hlinkClick r:id="rId5"/>
              </a:rPr>
              <a:t>CamScanner</a:t>
            </a:r>
            <a:endParaRPr sz="1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4925" y="4685220"/>
            <a:ext cx="124976" cy="1341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172555" y="609150"/>
            <a:ext cx="4345940" cy="4768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4295" marR="43180" indent="1270">
              <a:lnSpc>
                <a:spcPct val="123300"/>
              </a:lnSpc>
              <a:spcBef>
                <a:spcPts val="100"/>
              </a:spcBef>
              <a:tabLst>
                <a:tab pos="669290" algn="l"/>
                <a:tab pos="1144905" algn="l"/>
                <a:tab pos="1682114" algn="l"/>
                <a:tab pos="2466975" algn="l"/>
                <a:tab pos="3402965" algn="l"/>
                <a:tab pos="3808095" algn="l"/>
              </a:tabLst>
            </a:pPr>
            <a:r>
              <a:rPr dirty="0" sz="1200" spc="-10">
                <a:latin typeface="Times New Roman"/>
                <a:cs typeface="Times New Roman"/>
              </a:rPr>
              <a:t>Uraian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lebih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lar;jut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Anggaran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Pendapat</a:t>
            </a:r>
            <a:r>
              <a:rPr dirty="0" baseline="4629" sz="1800" spc="-15">
                <a:latin typeface="Times New Roman"/>
                <a:cs typeface="Times New Roman"/>
              </a:rPr>
              <a:t>an</a:t>
            </a:r>
            <a:r>
              <a:rPr dirty="0" baseline="4629" sz="1800">
                <a:latin typeface="Times New Roman"/>
                <a:cs typeface="Times New Roman"/>
              </a:rPr>
              <a:t>	</a:t>
            </a:r>
            <a:r>
              <a:rPr dirty="0" sz="1200" spc="25">
                <a:latin typeface="Times New Roman"/>
                <a:cs typeface="Times New Roman"/>
              </a:rPr>
              <a:t>dan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Belanja </a:t>
            </a:r>
            <a:r>
              <a:rPr dirty="0" sz="1200">
                <a:latin typeface="Times New Roman"/>
                <a:cs typeface="Times New Roman"/>
              </a:rPr>
              <a:t>Kalurahan</a:t>
            </a:r>
            <a:r>
              <a:rPr dirty="0" sz="1200" spc="2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aebegaimana</a:t>
            </a:r>
            <a:r>
              <a:rPr dirty="0" sz="1200" spc="16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dimaksud</a:t>
            </a:r>
            <a:r>
              <a:rPr dirty="0" sz="1200" spc="22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Pasal</a:t>
            </a:r>
            <a:r>
              <a:rPr dirty="0" sz="1200" spc="17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1</a:t>
            </a:r>
            <a:r>
              <a:rPr dirty="0" sz="1200" spc="19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tcrcantum</a:t>
            </a:r>
            <a:r>
              <a:rPr dirty="0" sz="1200" spc="195">
                <a:latin typeface="Times New Roman"/>
                <a:cs typeface="Times New Roman"/>
              </a:rPr>
              <a:t>  </a:t>
            </a:r>
            <a:r>
              <a:rPr dirty="0" baseline="6944" sz="1800" spc="-15">
                <a:latin typeface="Times New Roman"/>
                <a:cs typeface="Times New Roman"/>
              </a:rPr>
              <a:t>dalam</a:t>
            </a:r>
            <a:endParaRPr baseline="6944" sz="18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229462" y="1112372"/>
            <a:ext cx="3850640" cy="1154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  <a:tabLst>
                <a:tab pos="781050" algn="l"/>
                <a:tab pos="1231900" algn="l"/>
                <a:tab pos="2126615" algn="l"/>
                <a:tab pos="2707005" algn="l"/>
                <a:tab pos="3063240" algn="l"/>
              </a:tabLst>
            </a:pPr>
            <a:r>
              <a:rPr dirty="0" sz="1150" spc="40">
                <a:latin typeface="Times New Roman"/>
                <a:cs typeface="Times New Roman"/>
              </a:rPr>
              <a:t>Lampiran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35">
                <a:latin typeface="Times New Roman"/>
                <a:cs typeface="Times New Roman"/>
              </a:rPr>
              <a:t>yang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60">
                <a:latin typeface="Times New Roman"/>
                <a:cs typeface="Times New Roman"/>
              </a:rPr>
              <a:t>merupakan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-10">
                <a:latin typeface="Times New Roman"/>
                <a:cs typeface="Times New Roman"/>
              </a:rPr>
              <a:t>bagiarı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-25">
                <a:latin typeface="Times New Roman"/>
                <a:cs typeface="Times New Roman"/>
              </a:rPr>
              <a:t>tak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-10">
                <a:latin typeface="Times New Roman"/>
                <a:cs typeface="Times New Roman"/>
              </a:rPr>
              <a:t>terQisahRan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40"/>
              </a:spcBef>
            </a:pPr>
            <a:endParaRPr sz="1150">
              <a:latin typeface="Times New Roman"/>
              <a:cs typeface="Times New Roman"/>
            </a:endParaRPr>
          </a:p>
          <a:p>
            <a:pPr algn="ctr" marL="417830">
              <a:lnSpc>
                <a:spcPct val="100000"/>
              </a:lnSpc>
            </a:pPr>
            <a:r>
              <a:rPr dirty="0" sz="1250">
                <a:latin typeface="Times New Roman"/>
                <a:cs typeface="Times New Roman"/>
              </a:rPr>
              <a:t>Pasat</a:t>
            </a:r>
            <a:r>
              <a:rPr dirty="0" sz="1250" spc="90">
                <a:latin typeface="Times New Roman"/>
                <a:cs typeface="Times New Roman"/>
              </a:rPr>
              <a:t> </a:t>
            </a:r>
            <a:r>
              <a:rPr dirty="0" sz="1250" spc="-50">
                <a:latin typeface="Times New Roman"/>
                <a:cs typeface="Times New Roman"/>
              </a:rPr>
              <a:t>S</a:t>
            </a:r>
            <a:endParaRPr sz="125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  <a:spcBef>
                <a:spcPts val="300"/>
              </a:spcBef>
              <a:tabLst>
                <a:tab pos="765175" algn="l"/>
                <a:tab pos="2507615" algn="l"/>
              </a:tabLst>
            </a:pPr>
            <a:r>
              <a:rPr dirty="0" sz="1250" spc="-10">
                <a:latin typeface="Times New Roman"/>
                <a:cs typeface="Times New Roman"/>
              </a:rPr>
              <a:t>Lanipiran</a:t>
            </a:r>
            <a:r>
              <a:rPr dirty="0" sz="1250">
                <a:latin typeface="Times New Roman"/>
                <a:cs typeface="Times New Roman"/>
              </a:rPr>
              <a:t>	sebagaimana</a:t>
            </a:r>
            <a:r>
              <a:rPr dirty="0" sz="1250" spc="240">
                <a:latin typeface="Times New Roman"/>
                <a:cs typeface="Times New Roman"/>
              </a:rPr>
              <a:t>  </a:t>
            </a:r>
            <a:r>
              <a:rPr dirty="0" sz="1250" spc="-10">
                <a:latin typeface="Times New Roman"/>
                <a:cs typeface="Times New Roman"/>
              </a:rPr>
              <a:t>dimaksud</a:t>
            </a:r>
            <a:r>
              <a:rPr dirty="0" sz="1250">
                <a:latin typeface="Times New Roman"/>
                <a:cs typeface="Times New Roman"/>
              </a:rPr>
              <a:t>	dalBm</a:t>
            </a:r>
            <a:r>
              <a:rPr dirty="0" sz="1250" spc="425">
                <a:latin typeface="Times New Roman"/>
                <a:cs typeface="Times New Roman"/>
              </a:rPr>
              <a:t> </a:t>
            </a:r>
            <a:r>
              <a:rPr dirty="0" sz="1250" spc="-50">
                <a:latin typeface="Times New Roman"/>
                <a:cs typeface="Times New Roman"/>
              </a:rPr>
              <a:t>$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2533015" algn="l"/>
              </a:tabLst>
            </a:pPr>
            <a:r>
              <a:rPr dirty="0" sz="1250" spc="-10">
                <a:latin typeface="Courier New"/>
                <a:cs typeface="Courier New"/>
              </a:rPr>
              <a:t>Angge*nBondapaMmdxnBcWnia</a:t>
            </a:r>
            <a:r>
              <a:rPr dirty="0" sz="1250">
                <a:latin typeface="Courier New"/>
                <a:cs typeface="Courier New"/>
              </a:rPr>
              <a:t>	</a:t>
            </a:r>
            <a:r>
              <a:rPr dirty="0" sz="1250" spc="-50">
                <a:latin typeface="Courier New"/>
                <a:cs typeface="Courier New"/>
              </a:rPr>
              <a:t>°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00788" y="1091035"/>
            <a:ext cx="2933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50">
                <a:latin typeface="Times New Roman"/>
                <a:cs typeface="Times New Roman"/>
              </a:rPr>
              <a:t>dari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260411" y="1833800"/>
            <a:ext cx="220979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>
                <a:latin typeface="Times New Roman"/>
                <a:cs typeface="Times New Roman"/>
              </a:rPr>
              <a:t>u</a:t>
            </a:r>
            <a:r>
              <a:rPr dirty="0" sz="750" spc="290">
                <a:latin typeface="Times New Roman"/>
                <a:cs typeface="Times New Roman"/>
              </a:rPr>
              <a:t>  </a:t>
            </a:r>
            <a:r>
              <a:rPr dirty="0" sz="750" spc="-50">
                <a:latin typeface="Times New Roman"/>
                <a:cs typeface="Times New Roman"/>
              </a:rPr>
              <a:t>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97963" y="2761496"/>
            <a:ext cx="41655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50">
                <a:latin typeface="Times New Roman"/>
                <a:cs typeface="Times New Roman"/>
              </a:rPr>
              <a:t>Lurah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826800" y="2740159"/>
            <a:ext cx="279209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9485" algn="l"/>
                <a:tab pos="1742439" algn="l"/>
                <a:tab pos="2280285" algn="l"/>
              </a:tabLst>
            </a:pPr>
            <a:r>
              <a:rPr dirty="0" sz="1150" spc="50">
                <a:latin typeface="Times New Roman"/>
                <a:cs typeface="Times New Roman"/>
              </a:rPr>
              <a:t>tnenetapkan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50">
                <a:latin typeface="Times New Roman"/>
                <a:cs typeface="Times New Roman"/>
              </a:rPr>
              <a:t>Peratura</a:t>
            </a:r>
            <a:r>
              <a:rPr dirty="0" baseline="2415" sz="1725" spc="75">
                <a:latin typeface="Times New Roman"/>
                <a:cs typeface="Times New Roman"/>
              </a:rPr>
              <a:t>n</a:t>
            </a:r>
            <a:r>
              <a:rPr dirty="0" baseline="2415" sz="1725">
                <a:latin typeface="Times New Roman"/>
                <a:cs typeface="Times New Roman"/>
              </a:rPr>
              <a:t>	</a:t>
            </a:r>
            <a:r>
              <a:rPr dirty="0" sz="1150" spc="55">
                <a:latin typeface="Times New Roman"/>
                <a:cs typeface="Times New Roman"/>
              </a:rPr>
              <a:t>Lurah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60">
                <a:latin typeface="Times New Roman"/>
                <a:cs typeface="Times New Roman"/>
              </a:rPr>
              <a:t>tentang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727692" y="2715772"/>
            <a:ext cx="77851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65">
                <a:latin typeface="Times New Roman"/>
                <a:cs typeface="Times New Roman"/>
              </a:rPr>
              <a:t>Penjabaran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65201" y="2920660"/>
            <a:ext cx="4269105" cy="504825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25"/>
              </a:spcBef>
            </a:pPr>
            <a:r>
              <a:rPr dirty="0" baseline="-7246" sz="1725">
                <a:latin typeface="Times New Roman"/>
                <a:cs typeface="Times New Roman"/>
              </a:rPr>
              <a:t>Anggaran</a:t>
            </a:r>
            <a:r>
              <a:rPr dirty="0" baseline="-7246" sz="1725" spc="472">
                <a:latin typeface="Times New Roman"/>
                <a:cs typeface="Times New Roman"/>
              </a:rPr>
              <a:t> </a:t>
            </a:r>
            <a:r>
              <a:rPr dirty="0" sz="1150" spc="60">
                <a:latin typeface="Times New Roman"/>
                <a:cs typeface="Times New Roman"/>
              </a:rPr>
              <a:t>Pendapatan</a:t>
            </a:r>
            <a:r>
              <a:rPr dirty="0" sz="1150" spc="235">
                <a:latin typeface="Times New Roman"/>
                <a:cs typeface="Times New Roman"/>
              </a:rPr>
              <a:t> </a:t>
            </a:r>
            <a:r>
              <a:rPr dirty="0" sz="1150" spc="65">
                <a:latin typeface="Times New Roman"/>
                <a:cs typeface="Times New Roman"/>
              </a:rPr>
              <a:t>dan</a:t>
            </a:r>
            <a:r>
              <a:rPr dirty="0" sz="1150" spc="1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Belanja</a:t>
            </a:r>
            <a:r>
              <a:rPr dirty="0" sz="1150" spc="19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Kalt2r8h8n</a:t>
            </a:r>
            <a:r>
              <a:rPr dirty="0" sz="1150" spc="280">
                <a:latin typeface="Times New Roman"/>
                <a:cs typeface="Times New Roman"/>
              </a:rPr>
              <a:t> </a:t>
            </a:r>
            <a:r>
              <a:rPr dirty="0" baseline="7246" sz="1725" spc="75">
                <a:latin typeface="Times New Roman"/>
                <a:cs typeface="Times New Roman"/>
              </a:rPr>
              <a:t>aebagai</a:t>
            </a:r>
            <a:r>
              <a:rPr dirty="0" baseline="7246" sz="1725" spc="157">
                <a:latin typeface="Times New Roman"/>
                <a:cs typeface="Times New Roman"/>
              </a:rPr>
              <a:t> </a:t>
            </a:r>
            <a:r>
              <a:rPr dirty="0" baseline="9661" sz="1725" spc="120">
                <a:latin typeface="Times New Roman"/>
                <a:cs typeface="Times New Roman"/>
              </a:rPr>
              <a:t>landasan</a:t>
            </a:r>
            <a:endParaRPr baseline="9661" sz="1725">
              <a:latin typeface="Times New Roman"/>
              <a:cs typeface="Times New Roman"/>
            </a:endParaRPr>
          </a:p>
          <a:p>
            <a:pPr marL="42545">
              <a:lnSpc>
                <a:spcPct val="100000"/>
              </a:lnSpc>
              <a:spcBef>
                <a:spcPts val="465"/>
              </a:spcBef>
            </a:pPr>
            <a:r>
              <a:rPr dirty="0" sz="1250">
                <a:latin typeface="Times New Roman"/>
                <a:cs typeface="Times New Roman"/>
              </a:rPr>
              <a:t>operaaional</a:t>
            </a:r>
            <a:r>
              <a:rPr dirty="0" sz="1250" spc="26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pelaksanaan</a:t>
            </a:r>
            <a:r>
              <a:rPr dirty="0" sz="1250" spc="285">
                <a:latin typeface="Times New Roman"/>
                <a:cs typeface="Times New Roman"/>
              </a:rPr>
              <a:t> </a:t>
            </a:r>
            <a:r>
              <a:rPr dirty="0" sz="1250" spc="-10">
                <a:latin typeface="Times New Roman"/>
                <a:cs typeface="Times New Roman"/>
              </a:rPr>
              <a:t>APBKa1.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309044" y="3910449"/>
            <a:ext cx="41376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5860" algn="l"/>
                <a:tab pos="1992630" algn="l"/>
                <a:tab pos="2505075" algn="l"/>
                <a:tab pos="3636645" algn="l"/>
              </a:tabLst>
            </a:pPr>
            <a:r>
              <a:rPr dirty="0" sz="1200" spc="-305">
                <a:latin typeface="Consolas"/>
                <a:cs typeface="Consolas"/>
              </a:rPr>
              <a:t>(I}</a:t>
            </a:r>
            <a:r>
              <a:rPr dirty="0" sz="1200" spc="290">
                <a:latin typeface="Consolas"/>
                <a:cs typeface="Consolas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Pemerintah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Kalurahan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60">
                <a:latin typeface="Times New Roman"/>
                <a:cs typeface="Times New Roman"/>
              </a:rPr>
              <a:t>dapal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ıRClaksanakan</a:t>
            </a:r>
            <a:r>
              <a:rPr dirty="0" sz="1200">
                <a:latin typeface="Times New Roman"/>
                <a:cs typeface="Times New Roman"/>
              </a:rPr>
              <a:t>	kcgis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288867" y="6458210"/>
            <a:ext cx="4338955" cy="148653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just" marL="38100">
              <a:lnSpc>
                <a:spcPct val="100000"/>
              </a:lnSpc>
              <a:spcBef>
                <a:spcPts val="425"/>
              </a:spcBef>
            </a:pPr>
            <a:r>
              <a:rPr dirty="0" baseline="1851" sz="2250" spc="-60">
                <a:latin typeface="Times New Roman"/>
                <a:cs typeface="Times New Roman"/>
              </a:rPr>
              <a:t>tsj</a:t>
            </a:r>
            <a:r>
              <a:rPr dirty="0" baseline="1851" sz="2250" spc="6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Ke$iatarl</a:t>
            </a:r>
            <a:r>
              <a:rPr dirty="0" sz="1150" spc="185">
                <a:latin typeface="Times New Roman"/>
                <a:cs typeface="Times New Roman"/>
              </a:rPr>
              <a:t>  </a:t>
            </a:r>
            <a:r>
              <a:rPr dirty="0" sz="1150" spc="65">
                <a:latin typeface="Times New Roman"/>
                <a:cs typeface="Times New Roman"/>
              </a:rPr>
              <a:t>scbagaimana</a:t>
            </a:r>
            <a:r>
              <a:rPr dirty="0" sz="1150" spc="180">
                <a:latin typeface="Times New Roman"/>
                <a:cs typeface="Times New Roman"/>
              </a:rPr>
              <a:t>  </a:t>
            </a:r>
            <a:r>
              <a:rPr dirty="0" sz="1150" spc="85">
                <a:latin typeface="Times New Roman"/>
                <a:cs typeface="Times New Roman"/>
              </a:rPr>
              <a:t>dimaksud</a:t>
            </a:r>
            <a:r>
              <a:rPr dirty="0" sz="1150" spc="185">
                <a:latin typeface="Times New Roman"/>
                <a:cs typeface="Times New Roman"/>
              </a:rPr>
              <a:t>  </a:t>
            </a:r>
            <a:r>
              <a:rPr dirty="0" sz="1150" spc="95">
                <a:latin typeface="Times New Roman"/>
                <a:cs typeface="Times New Roman"/>
              </a:rPr>
              <a:t>pada</a:t>
            </a:r>
            <a:r>
              <a:rPr dirty="0" sz="1150" spc="150">
                <a:latin typeface="Times New Roman"/>
                <a:cs typeface="Times New Roman"/>
              </a:rPr>
              <a:t>  </a:t>
            </a:r>
            <a:r>
              <a:rPr dirty="0" sz="1150" spc="95">
                <a:latin typeface="Times New Roman"/>
                <a:cs typeface="Times New Roman"/>
              </a:rPr>
              <a:t>ayat</a:t>
            </a:r>
            <a:r>
              <a:rPr dirty="0" sz="1150" spc="4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{1)</a:t>
            </a:r>
            <a:r>
              <a:rPr dirty="0" sz="1150" spc="180">
                <a:latin typeface="Times New Roman"/>
                <a:cs typeface="Times New Roman"/>
              </a:rPr>
              <a:t>  </a:t>
            </a:r>
            <a:r>
              <a:rPr dirty="0" sz="1150" spc="120">
                <a:latin typeface="Times New Roman"/>
                <a:cs typeface="Times New Roman"/>
              </a:rPr>
              <a:t>harus</a:t>
            </a:r>
            <a:endParaRPr sz="1150">
              <a:latin typeface="Times New Roman"/>
              <a:cs typeface="Times New Roman"/>
            </a:endParaRPr>
          </a:p>
          <a:p>
            <a:pPr algn="just" marL="279400">
              <a:lnSpc>
                <a:spcPct val="100000"/>
              </a:lnSpc>
              <a:spcBef>
                <a:spcPts val="275"/>
              </a:spcBef>
            </a:pPr>
            <a:r>
              <a:rPr dirty="0" sz="1250">
                <a:latin typeface="Times New Roman"/>
                <a:cs typeface="Times New Roman"/>
              </a:rPr>
              <a:t>memenuhi</a:t>
            </a:r>
            <a:r>
              <a:rPr dirty="0" sz="1250" spc="310">
                <a:latin typeface="Times New Roman"/>
                <a:cs typeface="Times New Roman"/>
              </a:rPr>
              <a:t> </a:t>
            </a:r>
            <a:r>
              <a:rPr dirty="0" sz="1250" spc="-10">
                <a:latin typeface="Times New Roman"/>
                <a:cs typeface="Times New Roman"/>
              </a:rPr>
              <a:t>kriteria:</a:t>
            </a:r>
            <a:endParaRPr sz="1250">
              <a:latin typeface="Times New Roman"/>
              <a:cs typeface="Times New Roman"/>
            </a:endParaRPr>
          </a:p>
          <a:p>
            <a:pPr algn="just" marL="520700" marR="50165" indent="-209550">
              <a:lnSpc>
                <a:spcPct val="125699"/>
              </a:lnSpc>
              <a:spcBef>
                <a:spcPts val="85"/>
              </a:spcBef>
              <a:buAutoNum type="alphaLcPeriod"/>
              <a:tabLst>
                <a:tab pos="521970" algn="l"/>
              </a:tabLst>
            </a:pPr>
            <a:r>
              <a:rPr dirty="0" sz="1250">
                <a:latin typeface="Times New Roman"/>
                <a:cs typeface="Times New Roman"/>
              </a:rPr>
              <a:t>bukan</a:t>
            </a:r>
            <a:r>
              <a:rPr dirty="0" sz="1250" spc="320">
                <a:latin typeface="Times New Roman"/>
                <a:cs typeface="Times New Roman"/>
              </a:rPr>
              <a:t>  </a:t>
            </a:r>
            <a:r>
              <a:rPr dirty="0" sz="1250">
                <a:latin typeface="Times New Roman"/>
                <a:cs typeface="Times New Roman"/>
              </a:rPr>
              <a:t>merupakan</a:t>
            </a:r>
            <a:r>
              <a:rPr dirty="0" sz="1250" spc="360">
                <a:latin typeface="Times New Roman"/>
                <a:cs typeface="Times New Roman"/>
              </a:rPr>
              <a:t>  </a:t>
            </a:r>
            <a:r>
              <a:rPr dirty="0" sz="1250">
                <a:latin typeface="Times New Roman"/>
                <a:cs typeface="Times New Roman"/>
              </a:rPr>
              <a:t>kegiatan</a:t>
            </a:r>
            <a:r>
              <a:rPr dirty="0" sz="1250" spc="370">
                <a:latin typeface="Times New Roman"/>
                <a:cs typeface="Times New Roman"/>
              </a:rPr>
              <a:t>  </a:t>
            </a:r>
            <a:r>
              <a:rPr dirty="0" sz="1250">
                <a:latin typeface="Times New Roman"/>
                <a:cs typeface="Times New Roman"/>
              </a:rPr>
              <a:t>normal</a:t>
            </a:r>
            <a:r>
              <a:rPr dirty="0" sz="1250" spc="295">
                <a:latin typeface="Times New Roman"/>
                <a:cs typeface="Times New Roman"/>
              </a:rPr>
              <a:t>  </a:t>
            </a:r>
            <a:r>
              <a:rPr dirty="0" sz="1250" spc="50">
                <a:latin typeface="Times New Roman"/>
                <a:cs typeface="Times New Roman"/>
              </a:rPr>
              <a:t>dari</a:t>
            </a:r>
            <a:r>
              <a:rPr dirty="0" sz="1250" spc="270">
                <a:latin typeface="Times New Roman"/>
                <a:cs typeface="Times New Roman"/>
              </a:rPr>
              <a:t>  </a:t>
            </a:r>
            <a:r>
              <a:rPr dirty="0" sz="1250" spc="-10">
                <a:latin typeface="Times New Roman"/>
                <a:cs typeface="Times New Roman"/>
              </a:rPr>
              <a:t>aktivitas </a:t>
            </a:r>
            <a:r>
              <a:rPr dirty="0" sz="1250" spc="-10">
                <a:latin typeface="Times New Roman"/>
                <a:cs typeface="Times New Roman"/>
              </a:rPr>
              <a:t>	</a:t>
            </a:r>
            <a:r>
              <a:rPr dirty="0" sz="1200">
                <a:latin typeface="Times New Roman"/>
                <a:cs typeface="Times New Roman"/>
              </a:rPr>
              <a:t>pemerintah</a:t>
            </a:r>
            <a:r>
              <a:rPr dirty="0" sz="1200" spc="270">
                <a:latin typeface="Times New Roman"/>
                <a:cs typeface="Times New Roman"/>
              </a:rPr>
              <a:t>  </a:t>
            </a:r>
            <a:r>
              <a:rPr dirty="0" sz="1200" spc="50">
                <a:latin typeface="Times New Roman"/>
                <a:cs typeface="Times New Roman"/>
              </a:rPr>
              <a:t>Kalurahan</a:t>
            </a:r>
            <a:r>
              <a:rPr dirty="0" sz="1200" spc="260">
                <a:latin typeface="Times New Roman"/>
                <a:cs typeface="Times New Roman"/>
              </a:rPr>
              <a:t>  </a:t>
            </a:r>
            <a:r>
              <a:rPr dirty="0" sz="1200" spc="50">
                <a:latin typeface="Times New Roman"/>
                <a:cs typeface="Times New Roman"/>
              </a:rPr>
              <a:t>dan</a:t>
            </a:r>
            <a:r>
              <a:rPr dirty="0" sz="1200" spc="290">
                <a:latin typeface="Times New Roman"/>
                <a:cs typeface="Times New Roman"/>
              </a:rPr>
              <a:t>  </a:t>
            </a:r>
            <a:r>
              <a:rPr dirty="0" sz="1200" spc="55">
                <a:latin typeface="Times New Roman"/>
                <a:cs typeface="Times New Roman"/>
              </a:rPr>
              <a:t>tidak</a:t>
            </a:r>
            <a:r>
              <a:rPr dirty="0" sz="1200" spc="240">
                <a:latin typeface="Times New Roman"/>
                <a:cs typeface="Times New Roman"/>
              </a:rPr>
              <a:t>  </a:t>
            </a:r>
            <a:r>
              <a:rPr dirty="0" sz="1200" spc="75">
                <a:latin typeface="Times New Roman"/>
                <a:cs typeface="Times New Roman"/>
              </a:rPr>
              <a:t>dapat</a:t>
            </a:r>
            <a:r>
              <a:rPr dirty="0" sz="1200" spc="24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diprediksi 	aebelumnya;</a:t>
            </a:r>
            <a:endParaRPr sz="1200">
              <a:latin typeface="Times New Roman"/>
              <a:cs typeface="Times New Roman"/>
            </a:endParaRPr>
          </a:p>
          <a:p>
            <a:pPr marL="525145" indent="-198755">
              <a:lnSpc>
                <a:spcPct val="100000"/>
              </a:lnSpc>
              <a:spcBef>
                <a:spcPts val="550"/>
              </a:spcBef>
              <a:buAutoNum type="alphaLcPeriod"/>
              <a:tabLst>
                <a:tab pos="525145" algn="l"/>
              </a:tabLst>
            </a:pPr>
            <a:r>
              <a:rPr dirty="0" baseline="2314" sz="1800">
                <a:latin typeface="Times New Roman"/>
                <a:cs typeface="Times New Roman"/>
              </a:rPr>
              <a:t>tidak</a:t>
            </a:r>
            <a:r>
              <a:rPr dirty="0" baseline="2314" sz="1800" spc="330">
                <a:latin typeface="Times New Roman"/>
                <a:cs typeface="Times New Roman"/>
              </a:rPr>
              <a:t> </a:t>
            </a:r>
            <a:r>
              <a:rPr dirty="0" baseline="2314" sz="1800" spc="75">
                <a:latin typeface="Times New Roman"/>
                <a:cs typeface="Times New Roman"/>
              </a:rPr>
              <a:t>diharapk</a:t>
            </a:r>
            <a:r>
              <a:rPr dirty="0" sz="1200" spc="50">
                <a:latin typeface="Times New Roman"/>
                <a:cs typeface="Times New Roman"/>
              </a:rPr>
              <a:t>an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baseline="2314" sz="1800">
                <a:latin typeface="Times New Roman"/>
                <a:cs typeface="Times New Roman"/>
              </a:rPr>
              <a:t>teijadi</a:t>
            </a:r>
            <a:r>
              <a:rPr dirty="0" baseline="2314" sz="1800" spc="390">
                <a:latin typeface="Times New Roman"/>
                <a:cs typeface="Times New Roman"/>
              </a:rPr>
              <a:t> </a:t>
            </a:r>
            <a:r>
              <a:rPr dirty="0" baseline="2314" sz="1800">
                <a:latin typeface="Times New Roman"/>
                <a:cs typeface="Times New Roman"/>
              </a:rPr>
              <a:t>sccar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baseline="-4629" sz="1800" spc="-15">
                <a:latin typeface="Times New Roman"/>
                <a:cs typeface="Times New Roman"/>
              </a:rPr>
              <a:t>berulang;</a:t>
            </a:r>
            <a:endParaRPr baseline="-4629" sz="18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261330" y="4114430"/>
            <a:ext cx="27940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20">
                <a:latin typeface="Times New Roman"/>
                <a:cs typeface="Times New Roman"/>
              </a:rPr>
              <a:t>darl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561769" y="4064186"/>
            <a:ext cx="3620135" cy="5334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640"/>
              </a:spcBef>
            </a:pPr>
            <a:r>
              <a:rPr dirty="0" sz="1250" spc="60">
                <a:latin typeface="Times New Roman"/>
                <a:cs typeface="Times New Roman"/>
              </a:rPr>
              <a:t>nutuk</a:t>
            </a:r>
            <a:r>
              <a:rPr dirty="0" sz="1250" spc="160">
                <a:latin typeface="Times New Roman"/>
                <a:cs typeface="Times New Roman"/>
              </a:rPr>
              <a:t>  </a:t>
            </a:r>
            <a:r>
              <a:rPr dirty="0" sz="1250">
                <a:latin typeface="Times New Roman"/>
                <a:cs typeface="Times New Roman"/>
              </a:rPr>
              <a:t>penanggulangan</a:t>
            </a:r>
            <a:r>
              <a:rPr dirty="0" sz="1250" spc="185">
                <a:latin typeface="Times New Roman"/>
                <a:cs typeface="Times New Roman"/>
              </a:rPr>
              <a:t>  </a:t>
            </a:r>
            <a:r>
              <a:rPr dirty="0" sz="1250">
                <a:latin typeface="Times New Roman"/>
                <a:cs typeface="Times New Roman"/>
              </a:rPr>
              <a:t>bencana,</a:t>
            </a:r>
            <a:r>
              <a:rPr dirty="0" sz="1250" spc="215">
                <a:latin typeface="Times New Roman"/>
                <a:cs typeface="Times New Roman"/>
              </a:rPr>
              <a:t>  </a:t>
            </a:r>
            <a:r>
              <a:rPr dirty="0" sz="1250">
                <a:latin typeface="Times New Roman"/>
                <a:cs typeface="Times New Roman"/>
              </a:rPr>
              <a:t>keadaan</a:t>
            </a:r>
            <a:r>
              <a:rPr dirty="0" sz="1250" spc="175">
                <a:latin typeface="Times New Roman"/>
                <a:cs typeface="Times New Roman"/>
              </a:rPr>
              <a:t>  </a:t>
            </a:r>
            <a:r>
              <a:rPr dirty="0" sz="1250" spc="-10">
                <a:latin typeface="Times New Roman"/>
                <a:cs typeface="Times New Roman"/>
              </a:rPr>
              <a:t>darur&amp;t,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200" spc="-10">
                <a:latin typeface="Times New Roman"/>
                <a:cs typeface="Times New Roman"/>
              </a:rPr>
              <a:t>mcndesak.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555725" y="4553901"/>
            <a:ext cx="3987165" cy="50292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575"/>
              </a:spcBef>
            </a:pPr>
            <a:r>
              <a:rPr dirty="0" sz="1200" spc="50">
                <a:latin typeface="Times New Roman"/>
                <a:cs typeface="Times New Roman"/>
              </a:rPr>
              <a:t>Pendanaan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kegiatan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sebagaimana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 spc="60">
                <a:latin typeface="Times New Roman"/>
                <a:cs typeface="Times New Roman"/>
              </a:rPr>
              <a:t>dimaksud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 spc="75">
                <a:latin typeface="Times New Roman"/>
                <a:cs typeface="Times New Roman"/>
              </a:rPr>
              <a:t>pada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55">
                <a:latin typeface="Times New Roman"/>
                <a:cs typeface="Times New Roman"/>
              </a:rPr>
              <a:t>ayat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(1)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1093470" algn="l"/>
                <a:tab pos="1911350" algn="l"/>
              </a:tabLst>
            </a:pPr>
            <a:r>
              <a:rPr dirty="0" sz="1150" spc="65">
                <a:latin typeface="Times New Roman"/>
                <a:cs typeface="Times New Roman"/>
              </a:rPr>
              <a:t>menggunakan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-10">
                <a:latin typeface="Times New Roman"/>
                <a:cs typeface="Times New Roman"/>
              </a:rPr>
              <a:t>anggararı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50">
                <a:latin typeface="Times New Roman"/>
                <a:cs typeface="Times New Roman"/>
              </a:rPr>
              <a:t>jenis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 spc="65">
                <a:latin typeface="Times New Roman"/>
                <a:cs typeface="Times New Roman"/>
              </a:rPr>
              <a:t>belanja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 spc="70">
                <a:latin typeface="Times New Roman"/>
                <a:cs typeface="Times New Roman"/>
              </a:rPr>
              <a:t>tidak</a:t>
            </a:r>
            <a:r>
              <a:rPr dirty="0" sz="1150" spc="160">
                <a:latin typeface="Times New Roman"/>
                <a:cs typeface="Times New Roman"/>
              </a:rPr>
              <a:t> </a:t>
            </a:r>
            <a:r>
              <a:rPr dirty="0" sz="1150" spc="65">
                <a:latin typeface="Times New Roman"/>
                <a:cs typeface="Times New Roman"/>
              </a:rPr>
              <a:t>terduga.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309356" y="5086580"/>
            <a:ext cx="15303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65">
                <a:latin typeface="Times New Roman"/>
                <a:cs typeface="Times New Roman"/>
              </a:rPr>
              <a:t>(3)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546898" y="5032218"/>
            <a:ext cx="4028440" cy="12325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 indent="6985">
              <a:lnSpc>
                <a:spcPct val="132100"/>
              </a:lnSpc>
              <a:spcBef>
                <a:spcPts val="90"/>
              </a:spcBef>
            </a:pPr>
            <a:r>
              <a:rPr dirty="0" sz="1200">
                <a:latin typeface="Times New Roman"/>
                <a:cs typeface="Times New Roman"/>
              </a:rPr>
              <a:t>Pemerintah</a:t>
            </a:r>
            <a:r>
              <a:rPr dirty="0" sz="1200" spc="305">
                <a:latin typeface="Times New Roman"/>
                <a:cs typeface="Times New Roman"/>
              </a:rPr>
              <a:t>   </a:t>
            </a:r>
            <a:r>
              <a:rPr dirty="0" sz="1200">
                <a:latin typeface="Times New Roman"/>
                <a:cs typeface="Times New Roman"/>
              </a:rPr>
              <a:t>Kalurahan</a:t>
            </a:r>
            <a:r>
              <a:rPr dirty="0" sz="1200" spc="320">
                <a:latin typeface="Times New Roman"/>
                <a:cs typeface="Times New Roman"/>
              </a:rPr>
              <a:t>   </a:t>
            </a:r>
            <a:r>
              <a:rPr dirty="0" sz="1200" spc="65">
                <a:latin typeface="Times New Roman"/>
                <a:cs typeface="Times New Roman"/>
              </a:rPr>
              <a:t>dapat</a:t>
            </a:r>
            <a:r>
              <a:rPr dirty="0" sz="1200" spc="290">
                <a:latin typeface="Times New Roman"/>
                <a:cs typeface="Times New Roman"/>
              </a:rPr>
              <a:t>   </a:t>
            </a:r>
            <a:r>
              <a:rPr dirty="0" sz="1200" spc="60">
                <a:latin typeface="Times New Roman"/>
                <a:cs typeface="Times New Roman"/>
              </a:rPr>
              <a:t>melakukan</a:t>
            </a:r>
            <a:r>
              <a:rPr dirty="0" sz="1200" spc="340">
                <a:latin typeface="Times New Roman"/>
                <a:cs typeface="Times New Roman"/>
              </a:rPr>
              <a:t>   </a:t>
            </a:r>
            <a:r>
              <a:rPr dirty="0" sz="1200" spc="-10">
                <a:latin typeface="Times New Roman"/>
                <a:cs typeface="Times New Roman"/>
              </a:rPr>
              <a:t>kegiatan </a:t>
            </a:r>
            <a:r>
              <a:rPr dirty="0" sz="1200" spc="50">
                <a:latin typeface="Times New Roman"/>
                <a:cs typeface="Times New Roman"/>
              </a:rPr>
              <a:t>penanggulangan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bencana,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keadaarı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80">
                <a:latin typeface="Times New Roman"/>
                <a:cs typeface="Times New Roman"/>
              </a:rPr>
              <a:t>darurat,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100">
                <a:latin typeface="Times New Roman"/>
                <a:cs typeface="Times New Roman"/>
              </a:rPr>
              <a:t>dan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rnendesak </a:t>
            </a:r>
            <a:r>
              <a:rPr dirty="0" sz="1200" spc="50">
                <a:latin typeface="Times New Roman"/>
                <a:cs typeface="Times New Roman"/>
              </a:rPr>
              <a:t>yang</a:t>
            </a:r>
            <a:r>
              <a:rPr dirty="0" sz="1200" spc="254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belum</a:t>
            </a:r>
            <a:r>
              <a:rPr dirty="0" sz="1200" spc="36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tersedia</a:t>
            </a:r>
            <a:r>
              <a:rPr dirty="0" sz="1200" spc="305">
                <a:latin typeface="Times New Roman"/>
                <a:cs typeface="Times New Roman"/>
              </a:rPr>
              <a:t>  </a:t>
            </a:r>
            <a:r>
              <a:rPr dirty="0" sz="1200" spc="50">
                <a:latin typeface="Times New Roman"/>
                <a:cs typeface="Times New Roman"/>
              </a:rPr>
              <a:t>anggarannya,</a:t>
            </a:r>
            <a:r>
              <a:rPr dirty="0" sz="1200" spc="315">
                <a:latin typeface="Times New Roman"/>
                <a:cs typeface="Times New Roman"/>
              </a:rPr>
              <a:t>  </a:t>
            </a:r>
            <a:r>
              <a:rPr dirty="0" sz="1200" spc="70">
                <a:latin typeface="Times New Roman"/>
                <a:cs typeface="Times New Roman"/>
              </a:rPr>
              <a:t>yang</a:t>
            </a:r>
            <a:r>
              <a:rPr dirty="0" sz="1200" spc="300">
                <a:latin typeface="Times New Roman"/>
                <a:cs typeface="Times New Roman"/>
              </a:rPr>
              <a:t>  </a:t>
            </a:r>
            <a:r>
              <a:rPr dirty="0" sz="1200" spc="40">
                <a:latin typeface="Times New Roman"/>
                <a:cs typeface="Times New Roman"/>
              </a:rPr>
              <a:t>aelanjutnya </a:t>
            </a:r>
            <a:r>
              <a:rPr dirty="0" sz="1200">
                <a:latin typeface="Times New Roman"/>
                <a:cs typeface="Times New Roman"/>
              </a:rPr>
              <a:t>diuoulkan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dalam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 spc="65">
                <a:latin typeface="Times New Roman"/>
                <a:cs typeface="Times New Roman"/>
              </a:rPr>
              <a:t>rancangan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 spc="60">
                <a:latin typeface="Times New Roman"/>
                <a:cs typeface="Times New Roman"/>
              </a:rPr>
              <a:t>Peraturan</a:t>
            </a:r>
            <a:r>
              <a:rPr dirty="0" sz="1200" spc="400">
                <a:latin typeface="Times New Roman"/>
                <a:cs typeface="Times New Roman"/>
              </a:rPr>
              <a:t> </a:t>
            </a:r>
            <a:r>
              <a:rPr dirty="0" sz="1200" spc="60">
                <a:latin typeface="Times New Roman"/>
                <a:cs typeface="Times New Roman"/>
              </a:rPr>
              <a:t>Kalurahan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 spc="60">
                <a:latin typeface="Times New Roman"/>
                <a:cs typeface="Times New Roman"/>
              </a:rPr>
              <a:t>tentang </a:t>
            </a:r>
            <a:r>
              <a:rPr dirty="0" sz="1200" spc="55">
                <a:latin typeface="Times New Roman"/>
                <a:cs typeface="Times New Roman"/>
              </a:rPr>
              <a:t>Perubahan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Anggaran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 spc="55">
                <a:latin typeface="Times New Roman"/>
                <a:cs typeface="Times New Roman"/>
              </a:rPr>
              <a:t>Pendapatan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dar</a:t>
            </a:r>
            <a:r>
              <a:rPr dirty="0" sz="1200" spc="2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Belanja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 spc="55">
                <a:latin typeface="Times New Roman"/>
                <a:cs typeface="Times New Roman"/>
              </a:rPr>
              <a:t>Kalurahan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971657" y="7991854"/>
            <a:ext cx="159575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0895" algn="l"/>
              </a:tabLst>
            </a:pPr>
            <a:r>
              <a:rPr dirty="0" baseline="2222" sz="1875" spc="60">
                <a:latin typeface="Times New Roman"/>
                <a:cs typeface="Times New Roman"/>
              </a:rPr>
              <a:t>pengaruh</a:t>
            </a:r>
            <a:r>
              <a:rPr dirty="0" baseline="2222" sz="1875">
                <a:latin typeface="Times New Roman"/>
                <a:cs typeface="Times New Roman"/>
              </a:rPr>
              <a:t>	</a:t>
            </a:r>
            <a:r>
              <a:rPr dirty="0" sz="1250" spc="-10">
                <a:latin typeface="Times New Roman"/>
                <a:cs typeface="Times New Roman"/>
              </a:rPr>
              <a:t>pemerintah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571832" y="7933863"/>
            <a:ext cx="2597785" cy="73215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65"/>
              </a:spcBef>
              <a:tabLst>
                <a:tab pos="830580" algn="l"/>
                <a:tab pos="1367790" algn="l"/>
                <a:tab pos="2000885" algn="l"/>
              </a:tabLst>
            </a:pPr>
            <a:r>
              <a:rPr dirty="0" sz="1250">
                <a:latin typeface="Times New Roman"/>
                <a:cs typeface="Times New Roman"/>
              </a:rPr>
              <a:t>c.</a:t>
            </a:r>
            <a:r>
              <a:rPr dirty="0" sz="1250" spc="445">
                <a:latin typeface="Times New Roman"/>
                <a:cs typeface="Times New Roman"/>
              </a:rPr>
              <a:t> </a:t>
            </a:r>
            <a:r>
              <a:rPr dirty="0" sz="1250" spc="-10">
                <a:latin typeface="Times New Roman"/>
                <a:cs typeface="Times New Roman"/>
              </a:rPr>
              <a:t>berada</a:t>
            </a:r>
            <a:r>
              <a:rPr dirty="0" sz="1250">
                <a:latin typeface="Times New Roman"/>
                <a:cs typeface="Times New Roman"/>
              </a:rPr>
              <a:t>	</a:t>
            </a:r>
            <a:r>
              <a:rPr dirty="0" sz="1250" spc="-10">
                <a:latin typeface="Times New Roman"/>
                <a:cs typeface="Times New Roman"/>
              </a:rPr>
              <a:t>diluar</a:t>
            </a:r>
            <a:r>
              <a:rPr dirty="0" sz="1250">
                <a:latin typeface="Times New Roman"/>
                <a:cs typeface="Times New Roman"/>
              </a:rPr>
              <a:t>	</a:t>
            </a:r>
            <a:r>
              <a:rPr dirty="0" sz="1250" spc="-10">
                <a:latin typeface="Times New Roman"/>
                <a:cs typeface="Times New Roman"/>
              </a:rPr>
              <a:t>kendali</a:t>
            </a:r>
            <a:r>
              <a:rPr dirty="0" sz="1250">
                <a:latin typeface="Times New Roman"/>
                <a:cs typeface="Times New Roman"/>
              </a:rPr>
              <a:t>	</a:t>
            </a:r>
            <a:r>
              <a:rPr dirty="0" sz="1250" spc="35">
                <a:latin typeface="Times New Roman"/>
                <a:cs typeface="Times New Roman"/>
              </a:rPr>
              <a:t>dan</a:t>
            </a:r>
            <a:endParaRPr sz="1250">
              <a:latin typeface="Times New Roman"/>
              <a:cs typeface="Times New Roman"/>
            </a:endParaRPr>
          </a:p>
          <a:p>
            <a:pPr marL="241935">
              <a:lnSpc>
                <a:spcPct val="100000"/>
              </a:lnSpc>
              <a:spcBef>
                <a:spcPts val="250"/>
              </a:spcBef>
            </a:pPr>
            <a:r>
              <a:rPr dirty="0" sz="1200" spc="-10">
                <a:latin typeface="Times New Roman"/>
                <a:cs typeface="Times New Roman"/>
              </a:rPr>
              <a:t>Kalurahan;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25"/>
              </a:spcBef>
            </a:pPr>
            <a:r>
              <a:rPr dirty="0" baseline="16908" sz="1725">
                <a:latin typeface="Times New Roman"/>
                <a:cs typeface="Times New Roman"/>
              </a:rPr>
              <a:t>d.</a:t>
            </a:r>
            <a:r>
              <a:rPr dirty="0" baseline="16908" sz="1725" spc="600">
                <a:latin typeface="Times New Roman"/>
                <a:cs typeface="Times New Roman"/>
              </a:rPr>
              <a:t> </a:t>
            </a:r>
            <a:r>
              <a:rPr dirty="0" baseline="14492" sz="1725" spc="-89">
                <a:latin typeface="Times New Roman"/>
                <a:cs typeface="Times New Roman"/>
              </a:rPr>
              <a:t>fYlCm</a:t>
            </a:r>
            <a:r>
              <a:rPr dirty="0" baseline="9661" sz="1725" spc="-89">
                <a:latin typeface="Times New Roman"/>
                <a:cs typeface="Times New Roman"/>
              </a:rPr>
              <a:t>iliki</a:t>
            </a:r>
            <a:r>
              <a:rPr dirty="0" baseline="9661" sz="1725" spc="555">
                <a:latin typeface="Times New Roman"/>
                <a:cs typeface="Times New Roman"/>
              </a:rPr>
              <a:t> </a:t>
            </a:r>
            <a:r>
              <a:rPr dirty="0" baseline="4830" sz="1725" spc="112">
                <a:latin typeface="Times New Roman"/>
                <a:cs typeface="Times New Roman"/>
              </a:rPr>
              <a:t>dampa</a:t>
            </a:r>
            <a:r>
              <a:rPr dirty="0" sz="1150" spc="75">
                <a:latin typeface="Times New Roman"/>
                <a:cs typeface="Times New Roman"/>
              </a:rPr>
              <a:t>k</a:t>
            </a:r>
            <a:r>
              <a:rPr dirty="0" sz="1150" spc="395">
                <a:latin typeface="Times New Roman"/>
                <a:cs typeface="Times New Roman"/>
              </a:rPr>
              <a:t> </a:t>
            </a:r>
            <a:r>
              <a:rPr dirty="0" baseline="4830" sz="1725" spc="89">
                <a:latin typeface="Times New Roman"/>
                <a:cs typeface="Times New Roman"/>
              </a:rPr>
              <a:t>yang</a:t>
            </a:r>
            <a:r>
              <a:rPr dirty="0" baseline="4830" sz="1725" spc="502">
                <a:latin typeface="Times New Roman"/>
                <a:cs typeface="Times New Roman"/>
              </a:rPr>
              <a:t> </a:t>
            </a:r>
            <a:r>
              <a:rPr dirty="0" baseline="9661" sz="1725" spc="60">
                <a:latin typeface="Times New Roman"/>
                <a:cs typeface="Times New Roman"/>
              </a:rPr>
              <a:t>si</a:t>
            </a:r>
            <a:r>
              <a:rPr dirty="0" baseline="4830" sz="1725" spc="60">
                <a:latin typeface="Times New Roman"/>
                <a:cs typeface="Times New Roman"/>
              </a:rPr>
              <a:t>anifika</a:t>
            </a:r>
            <a:r>
              <a:rPr dirty="0" sz="1150" spc="40">
                <a:latin typeface="Times New Roman"/>
                <a:cs typeface="Times New Roman"/>
              </a:rPr>
              <a:t>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216593" y="8435178"/>
            <a:ext cx="1342390" cy="48196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algn="r" marR="8890">
              <a:lnSpc>
                <a:spcPct val="100000"/>
              </a:lnSpc>
              <a:spcBef>
                <a:spcPts val="475"/>
              </a:spcBef>
            </a:pPr>
            <a:r>
              <a:rPr dirty="0" baseline="2415" sz="1725" spc="150">
                <a:latin typeface="Times New Roman"/>
                <a:cs typeface="Times New Roman"/>
              </a:rPr>
              <a:t>terhadap</a:t>
            </a:r>
            <a:r>
              <a:rPr dirty="0" baseline="2415" sz="1725" spc="600">
                <a:latin typeface="Times New Roman"/>
                <a:cs typeface="Times New Roman"/>
              </a:rPr>
              <a:t> </a:t>
            </a:r>
            <a:r>
              <a:rPr dirty="0" sz="1150" spc="60">
                <a:latin typeface="Times New Roman"/>
                <a:cs typeface="Times New Roman"/>
              </a:rPr>
              <a:t>anggaran</a:t>
            </a:r>
            <a:endParaRPr sz="11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395"/>
              </a:spcBef>
              <a:tabLst>
                <a:tab pos="941705" algn="l"/>
              </a:tabLst>
            </a:pPr>
            <a:r>
              <a:rPr dirty="0" baseline="4629" sz="1800" spc="-15">
                <a:latin typeface="Times New Roman"/>
                <a:cs typeface="Times New Roman"/>
              </a:rPr>
              <a:t>di</a:t>
            </a:r>
            <a:r>
              <a:rPr dirty="0" sz="1200" spc="-10">
                <a:latin typeface="Times New Roman"/>
                <a:cs typeface="Times New Roman"/>
              </a:rPr>
              <a:t>sebabkan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0">
                <a:latin typeface="Times New Roman"/>
                <a:cs typeface="Times New Roman"/>
              </a:rPr>
              <a:t>oleh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773381" y="8656635"/>
            <a:ext cx="10915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dirty="0" sz="1200" spc="-10">
                <a:latin typeface="Times New Roman"/>
                <a:cs typeface="Times New Roman"/>
              </a:rPr>
              <a:t>dalam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50">
                <a:latin typeface="Times New Roman"/>
                <a:cs typeface="Times New Roman"/>
              </a:rPr>
              <a:t>£&amp;R</a:t>
            </a:r>
            <a:r>
              <a:rPr dirty="0" baseline="-9259" sz="1800" spc="-75">
                <a:latin typeface="Times New Roman"/>
                <a:cs typeface="Times New Roman"/>
              </a:rPr>
              <a:t>gka</a:t>
            </a:r>
            <a:endParaRPr baseline="-9259" sz="18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977921" y="8687118"/>
            <a:ext cx="12185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3760" algn="l"/>
              </a:tabLst>
            </a:pPr>
            <a:r>
              <a:rPr dirty="0" sz="1200" spc="-10">
                <a:latin typeface="Times New Roman"/>
                <a:cs typeface="Times New Roman"/>
              </a:rPr>
              <a:t>pemulihan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40">
                <a:latin typeface="Times New Roman"/>
                <a:cs typeface="Times New Roman"/>
              </a:rPr>
              <a:t>yang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811721" y="8897450"/>
            <a:ext cx="5778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kejadian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485746" y="8924885"/>
            <a:ext cx="197421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4025" algn="l"/>
                <a:tab pos="845819" algn="l"/>
              </a:tabLst>
            </a:pPr>
            <a:r>
              <a:rPr dirty="0" baseline="2314" sz="1800" spc="-30">
                <a:latin typeface="Times New Roman"/>
                <a:cs typeface="Times New Roman"/>
              </a:rPr>
              <a:t>ya</a:t>
            </a:r>
            <a:r>
              <a:rPr dirty="0" sz="1200" spc="-20">
                <a:latin typeface="Times New Roman"/>
                <a:cs typeface="Times New Roman"/>
              </a:rPr>
              <a:t>ng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baseline="2314" sz="1800" spc="-37">
                <a:latin typeface="Times New Roman"/>
                <a:cs typeface="Times New Roman"/>
              </a:rPr>
              <a:t>mar</a:t>
            </a:r>
            <a:r>
              <a:rPr dirty="0" baseline="2314" sz="1800">
                <a:latin typeface="Times New Roman"/>
                <a:cs typeface="Times New Roman"/>
              </a:rPr>
              <a:t>	</a:t>
            </a:r>
            <a:r>
              <a:rPr dirty="0" baseline="2314" sz="1800" spc="75">
                <a:latin typeface="Times New Roman"/>
                <a:cs typeface="Times New Roman"/>
              </a:rPr>
              <a:t>biasa</a:t>
            </a:r>
            <a:r>
              <a:rPr dirty="0" baseline="2314" sz="1800" spc="240">
                <a:latin typeface="Times New Roman"/>
                <a:cs typeface="Times New Roman"/>
              </a:rPr>
              <a:t>  </a:t>
            </a:r>
            <a:r>
              <a:rPr dirty="0" baseline="2314" sz="1800" spc="89">
                <a:latin typeface="Times New Roman"/>
                <a:cs typeface="Times New Roman"/>
              </a:rPr>
              <a:t>dan/atajq</a:t>
            </a:r>
            <a:endParaRPr baseline="2314" sz="18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578230" y="8943174"/>
            <a:ext cx="96393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0">
                <a:latin typeface="Times New Roman"/>
                <a:cs typeface="Times New Roman"/>
              </a:rPr>
              <a:t>permasalahan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603100" y="9071204"/>
            <a:ext cx="1882775" cy="51371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580"/>
              </a:spcBef>
            </a:pPr>
            <a:r>
              <a:rPr dirty="0" sz="1200">
                <a:latin typeface="Times New Roman"/>
                <a:cs typeface="Times New Roman"/>
              </a:rPr>
              <a:t>aosial;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dan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baseline="2314" sz="1800">
                <a:latin typeface="Times New Roman"/>
                <a:cs typeface="Times New Roman"/>
              </a:rPr>
              <a:t>e.</a:t>
            </a:r>
            <a:r>
              <a:rPr dirty="0" baseline="2314" sz="1800" spc="270">
                <a:latin typeface="Times New Roman"/>
                <a:cs typeface="Times New Roman"/>
              </a:rPr>
              <a:t>  </a:t>
            </a:r>
            <a:r>
              <a:rPr dirty="0" baseline="2314" sz="1800">
                <a:latin typeface="Times New Roman"/>
                <a:cs typeface="Times New Roman"/>
              </a:rPr>
              <a:t>befsknla</a:t>
            </a:r>
            <a:r>
              <a:rPr dirty="0" baseline="2314" sz="1800" spc="187">
                <a:latin typeface="Times New Roman"/>
                <a:cs typeface="Times New Roman"/>
              </a:rPr>
              <a:t> </a:t>
            </a:r>
            <a:r>
              <a:rPr dirty="0" baseline="2314" sz="1800">
                <a:latin typeface="Times New Roman"/>
                <a:cs typeface="Times New Roman"/>
              </a:rPr>
              <a:t>lokal</a:t>
            </a:r>
            <a:r>
              <a:rPr dirty="0" baseline="2314" sz="1800" spc="240">
                <a:latin typeface="Times New Roman"/>
                <a:cs typeface="Times New Roman"/>
              </a:rPr>
              <a:t> </a:t>
            </a:r>
            <a:r>
              <a:rPr dirty="0" baseline="4629" sz="1800" spc="-15">
                <a:latin typeface="Times New Roman"/>
                <a:cs typeface="Times New Roman"/>
              </a:rPr>
              <a:t>Kalu</a:t>
            </a:r>
            <a:r>
              <a:rPr dirty="0" sz="1200" spc="-10">
                <a:latin typeface="Times New Roman"/>
                <a:cs typeface="Times New Roman"/>
              </a:rPr>
              <a:t>rahan.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768812" y="10302712"/>
            <a:ext cx="24631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1940" algn="l"/>
              </a:tabLst>
            </a:pPr>
            <a:r>
              <a:rPr dirty="0" sz="1200" spc="-50">
                <a:solidFill>
                  <a:srgbClr val="525252"/>
                </a:solidFill>
                <a:latin typeface="Times New Roman"/>
                <a:cs typeface="Times New Roman"/>
                <a:hlinkClick r:id="rId3"/>
              </a:rPr>
              <a:t>@</a:t>
            </a:r>
            <a:r>
              <a:rPr dirty="0" sz="1200">
                <a:solidFill>
                  <a:srgbClr val="525252"/>
                </a:solidFill>
                <a:latin typeface="Times New Roman"/>
                <a:cs typeface="Times New Roman"/>
                <a:hlinkClick r:id="rId3"/>
              </a:rPr>
              <a:t>	</a:t>
            </a:r>
            <a:r>
              <a:rPr dirty="0" sz="1200">
                <a:solidFill>
                  <a:srgbClr val="1C1C1C"/>
                </a:solidFill>
                <a:latin typeface="Times New Roman"/>
                <a:cs typeface="Times New Roman"/>
                <a:hlinkClick r:id="rId3"/>
              </a:rPr>
              <a:t>Dipindai</a:t>
            </a:r>
            <a:r>
              <a:rPr dirty="0" sz="1200" spc="370">
                <a:solidFill>
                  <a:srgbClr val="1C1C1C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dirty="0" sz="1200" spc="110">
                <a:solidFill>
                  <a:srgbClr val="181818"/>
                </a:solidFill>
                <a:latin typeface="Times New Roman"/>
                <a:cs typeface="Times New Roman"/>
                <a:hlinkClick r:id="rId3"/>
              </a:rPr>
              <a:t>dengan</a:t>
            </a:r>
            <a:r>
              <a:rPr dirty="0" sz="1200" spc="370">
                <a:solidFill>
                  <a:srgbClr val="181818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dirty="0" sz="1200" spc="100">
                <a:solidFill>
                  <a:srgbClr val="1F1F1F"/>
                </a:solidFill>
                <a:latin typeface="Times New Roman"/>
                <a:cs typeface="Times New Roman"/>
                <a:hlinkClick r:id="rId3"/>
              </a:rPr>
              <a:t>CamScanner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9339" y="6276428"/>
            <a:ext cx="1417415" cy="142050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155269" y="7980422"/>
            <a:ext cx="996950" cy="539750"/>
            <a:chOff x="1155269" y="7980422"/>
            <a:chExt cx="996950" cy="53975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5269" y="8023097"/>
              <a:ext cx="542580" cy="49687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3246" y="7980422"/>
              <a:ext cx="618785" cy="512112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3526773" y="6188028"/>
            <a:ext cx="963294" cy="683260"/>
            <a:chOff x="3526773" y="6188028"/>
            <a:chExt cx="963294" cy="683260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3568" y="6392263"/>
              <a:ext cx="786436" cy="47858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29821" y="6276428"/>
              <a:ext cx="377977" cy="59136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26773" y="6331298"/>
              <a:ext cx="216422" cy="3901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24315" y="6188028"/>
              <a:ext cx="865690" cy="47553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81641" y="6669657"/>
              <a:ext cx="832160" cy="201187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2313631" y="619876"/>
            <a:ext cx="4216400" cy="3510279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640"/>
              </a:spcBef>
            </a:pPr>
            <a:r>
              <a:rPr dirty="0" sz="1150" spc="50">
                <a:latin typeface="Times New Roman"/>
                <a:cs typeface="Times New Roman"/>
              </a:rPr>
              <a:t>Dalam</a:t>
            </a:r>
            <a:r>
              <a:rPr dirty="0" sz="1150" spc="1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hal</a:t>
            </a:r>
            <a:r>
              <a:rPr dirty="0" sz="1150" spc="140">
                <a:latin typeface="Times New Roman"/>
                <a:cs typeface="Times New Roman"/>
              </a:rPr>
              <a:t> </a:t>
            </a:r>
            <a:r>
              <a:rPr dirty="0" baseline="2415" sz="1725">
                <a:latin typeface="Times New Roman"/>
                <a:cs typeface="Times New Roman"/>
              </a:rPr>
              <a:t>t</a:t>
            </a:r>
            <a:r>
              <a:rPr dirty="0" sz="1150">
                <a:latin typeface="Times New Roman"/>
                <a:cs typeface="Times New Roman"/>
              </a:rPr>
              <a:t>erjadi</a:t>
            </a:r>
            <a:r>
              <a:rPr dirty="0" sz="1150" spc="380">
                <a:latin typeface="Times New Roman"/>
                <a:cs typeface="Times New Roman"/>
              </a:rPr>
              <a:t> </a:t>
            </a:r>
            <a:r>
              <a:rPr dirty="0" sz="1150" spc="-50">
                <a:latin typeface="Times New Roman"/>
                <a:cs typeface="Times New Roman"/>
              </a:rPr>
              <a:t>:</a:t>
            </a:r>
            <a:endParaRPr sz="1150">
              <a:latin typeface="Times New Roman"/>
              <a:cs typeface="Times New Roman"/>
            </a:endParaRPr>
          </a:p>
          <a:p>
            <a:pPr algn="just" marL="295275" indent="-208915">
              <a:lnSpc>
                <a:spcPct val="100000"/>
              </a:lnSpc>
              <a:spcBef>
                <a:spcPts val="520"/>
              </a:spcBef>
              <a:buAutoNum type="alphaLcPeriod"/>
              <a:tabLst>
                <a:tab pos="295275" algn="l"/>
              </a:tabLst>
            </a:pPr>
            <a:r>
              <a:rPr dirty="0" sz="1100" spc="110">
                <a:latin typeface="Times New Roman"/>
                <a:cs typeface="Times New Roman"/>
              </a:rPr>
              <a:t>penambahan</a:t>
            </a:r>
            <a:r>
              <a:rPr dirty="0" sz="1100" spc="465">
                <a:latin typeface="Times New Roman"/>
                <a:cs typeface="Times New Roman"/>
              </a:rPr>
              <a:t> </a:t>
            </a:r>
            <a:r>
              <a:rPr dirty="0" sz="1100" spc="135">
                <a:latin typeface="Times New Roman"/>
                <a:cs typeface="Times New Roman"/>
              </a:rPr>
              <a:t>dan/atau</a:t>
            </a:r>
            <a:r>
              <a:rPr dirty="0" sz="1100" spc="130">
                <a:latin typeface="Times New Roman"/>
                <a:cs typeface="Times New Roman"/>
              </a:rPr>
              <a:t>  </a:t>
            </a:r>
            <a:r>
              <a:rPr dirty="0" sz="1100" spc="80">
                <a:latin typeface="Times New Roman"/>
                <a:cs typeface="Times New Roman"/>
              </a:rPr>
              <a:t>pengurangan</a:t>
            </a:r>
            <a:r>
              <a:rPr dirty="0" sz="1100" spc="135">
                <a:latin typeface="Times New Roman"/>
                <a:cs typeface="Times New Roman"/>
              </a:rPr>
              <a:t>  </a:t>
            </a:r>
            <a:r>
              <a:rPr dirty="0" sz="1100" spc="90">
                <a:latin typeface="Times New Roman"/>
                <a:cs typeface="Times New Roman"/>
              </a:rPr>
              <a:t>dalam</a:t>
            </a:r>
            <a:r>
              <a:rPr dirty="0" sz="1100" spc="484">
                <a:latin typeface="Times New Roman"/>
                <a:cs typeface="Times New Roman"/>
              </a:rPr>
              <a:t> </a:t>
            </a:r>
            <a:r>
              <a:rPr dirty="0" sz="1100" spc="85">
                <a:latin typeface="Times New Roman"/>
                <a:cs typeface="Times New Roman"/>
              </a:rPr>
              <a:t>pendapatan</a:t>
            </a:r>
            <a:endParaRPr sz="1100">
              <a:latin typeface="Times New Roman"/>
              <a:cs typeface="Times New Roman"/>
            </a:endParaRPr>
          </a:p>
          <a:p>
            <a:pPr algn="just" marL="299085">
              <a:lnSpc>
                <a:spcPct val="100000"/>
              </a:lnSpc>
              <a:spcBef>
                <a:spcPts val="475"/>
              </a:spcBef>
            </a:pPr>
            <a:r>
              <a:rPr dirty="0" sz="1150" spc="50">
                <a:latin typeface="Times New Roman"/>
                <a:cs typeface="Times New Roman"/>
              </a:rPr>
              <a:t>Kalurahan</a:t>
            </a:r>
            <a:r>
              <a:rPr dirty="0" sz="1150" spc="190">
                <a:latin typeface="Times New Roman"/>
                <a:cs typeface="Times New Roman"/>
              </a:rPr>
              <a:t> </a:t>
            </a:r>
            <a:r>
              <a:rPr dirty="0" sz="1150" spc="75">
                <a:latin typeface="Times New Roman"/>
                <a:cs typeface="Times New Roman"/>
              </a:rPr>
              <a:t>pada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 spc="85">
                <a:latin typeface="Times New Roman"/>
                <a:cs typeface="Times New Roman"/>
              </a:rPr>
              <a:t>tahun</a:t>
            </a:r>
            <a:r>
              <a:rPr dirty="0" sz="1150" spc="18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berjalan;</a:t>
            </a:r>
            <a:endParaRPr sz="1150">
              <a:latin typeface="Times New Roman"/>
              <a:cs typeface="Times New Roman"/>
            </a:endParaRPr>
          </a:p>
          <a:p>
            <a:pPr algn="just" marL="293370" marR="58419" indent="-196215">
              <a:lnSpc>
                <a:spcPts val="1870"/>
              </a:lnSpc>
              <a:spcBef>
                <a:spcPts val="75"/>
              </a:spcBef>
              <a:buAutoNum type="alphaLcPeriod" startAt="2"/>
              <a:tabLst>
                <a:tab pos="293370" algn="l"/>
                <a:tab pos="299085" algn="l"/>
              </a:tabLst>
            </a:pP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70">
                <a:latin typeface="Times New Roman"/>
                <a:cs typeface="Times New Roman"/>
              </a:rPr>
              <a:t>keadaan</a:t>
            </a:r>
            <a:r>
              <a:rPr dirty="0" sz="1150" spc="225">
                <a:latin typeface="Times New Roman"/>
                <a:cs typeface="Times New Roman"/>
              </a:rPr>
              <a:t>  </a:t>
            </a:r>
            <a:r>
              <a:rPr dirty="0" sz="1150" spc="55">
                <a:latin typeface="Times New Roman"/>
                <a:cs typeface="Times New Roman"/>
              </a:rPr>
              <a:t>yang</a:t>
            </a:r>
            <a:r>
              <a:rPr dirty="0" sz="1150" spc="14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menyebabkan</a:t>
            </a:r>
            <a:r>
              <a:rPr dirty="0" sz="1150" spc="365">
                <a:latin typeface="Times New Roman"/>
                <a:cs typeface="Times New Roman"/>
              </a:rPr>
              <a:t> </a:t>
            </a:r>
            <a:r>
              <a:rPr dirty="0" sz="1150" spc="90">
                <a:latin typeface="Times New Roman"/>
                <a:cs typeface="Times New Roman"/>
              </a:rPr>
              <a:t>harus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 spc="70">
                <a:latin typeface="Times New Roman"/>
                <a:cs typeface="Times New Roman"/>
              </a:rPr>
              <a:t>dilakukan</a:t>
            </a:r>
            <a:r>
              <a:rPr dirty="0" sz="1150" spc="204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pergeseran </a:t>
            </a:r>
            <a:r>
              <a:rPr dirty="0" sz="1150" spc="90">
                <a:latin typeface="Times New Roman"/>
                <a:cs typeface="Times New Roman"/>
              </a:rPr>
              <a:t>antar</a:t>
            </a:r>
            <a:r>
              <a:rPr dirty="0" sz="1150" spc="1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objek</a:t>
            </a:r>
            <a:r>
              <a:rPr dirty="0" sz="1150" spc="204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belanja;</a:t>
            </a:r>
            <a:endParaRPr sz="1150">
              <a:latin typeface="Times New Roman"/>
              <a:cs typeface="Times New Roman"/>
            </a:endParaRPr>
          </a:p>
          <a:p>
            <a:pPr algn="just" marL="304800" indent="-209550">
              <a:lnSpc>
                <a:spcPct val="100000"/>
              </a:lnSpc>
              <a:spcBef>
                <a:spcPts val="254"/>
              </a:spcBef>
              <a:buAutoNum type="alphaLcPeriod" startAt="2"/>
              <a:tabLst>
                <a:tab pos="304800" algn="l"/>
              </a:tabLst>
            </a:pPr>
            <a:r>
              <a:rPr dirty="0" sz="1150" spc="70">
                <a:latin typeface="Times New Roman"/>
                <a:cs typeface="Times New Roman"/>
              </a:rPr>
              <a:t>perubahan</a:t>
            </a:r>
            <a:r>
              <a:rPr dirty="0" sz="1150" spc="285">
                <a:latin typeface="Times New Roman"/>
                <a:cs typeface="Times New Roman"/>
              </a:rPr>
              <a:t>  </a:t>
            </a:r>
            <a:r>
              <a:rPr dirty="0" sz="1150" spc="65">
                <a:latin typeface="Times New Roman"/>
                <a:cs typeface="Times New Roman"/>
              </a:rPr>
              <a:t>mendasar</a:t>
            </a:r>
            <a:r>
              <a:rPr dirty="0" sz="1150" spc="260">
                <a:latin typeface="Times New Roman"/>
                <a:cs typeface="Times New Roman"/>
              </a:rPr>
              <a:t>  </a:t>
            </a:r>
            <a:r>
              <a:rPr dirty="0" sz="1150" spc="85">
                <a:latin typeface="Times New Roman"/>
                <a:cs typeface="Times New Roman"/>
              </a:rPr>
              <a:t>atas</a:t>
            </a:r>
            <a:r>
              <a:rPr dirty="0" sz="1150" spc="220">
                <a:latin typeface="Times New Roman"/>
                <a:cs typeface="Times New Roman"/>
              </a:rPr>
              <a:t>  </a:t>
            </a:r>
            <a:r>
              <a:rPr dirty="0" sz="1150" spc="50">
                <a:latin typeface="Times New Roman"/>
                <a:cs typeface="Times New Roman"/>
              </a:rPr>
              <a:t>kebijakan</a:t>
            </a:r>
            <a:r>
              <a:rPr dirty="0" sz="1150" spc="30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Peinerintah</a:t>
            </a:r>
            <a:r>
              <a:rPr dirty="0" sz="1150" spc="300">
                <a:latin typeface="Times New Roman"/>
                <a:cs typeface="Times New Roman"/>
              </a:rPr>
              <a:t>  </a:t>
            </a:r>
            <a:r>
              <a:rPr dirty="0" sz="1150" spc="-25">
                <a:latin typeface="Times New Roman"/>
                <a:cs typeface="Times New Roman"/>
              </a:rPr>
              <a:t>dan</a:t>
            </a:r>
            <a:endParaRPr sz="1150">
              <a:latin typeface="Times New Roman"/>
              <a:cs typeface="Times New Roman"/>
            </a:endParaRPr>
          </a:p>
          <a:p>
            <a:pPr algn="just" marL="307975">
              <a:lnSpc>
                <a:spcPct val="100000"/>
              </a:lnSpc>
              <a:spcBef>
                <a:spcPts val="515"/>
              </a:spcBef>
            </a:pPr>
            <a:r>
              <a:rPr dirty="0" sz="1150" spc="10">
                <a:latin typeface="Times New Roman"/>
                <a:cs typeface="Times New Roman"/>
              </a:rPr>
              <a:t>Pemerintah</a:t>
            </a:r>
            <a:r>
              <a:rPr dirty="0" sz="1150" spc="320">
                <a:latin typeface="Times New Roman"/>
                <a:cs typeface="Times New Roman"/>
              </a:rPr>
              <a:t> </a:t>
            </a:r>
            <a:r>
              <a:rPr dirty="0" sz="1150" spc="45">
                <a:latin typeface="Times New Roman"/>
                <a:cs typeface="Times New Roman"/>
              </a:rPr>
              <a:t>Daerah;</a:t>
            </a:r>
            <a:r>
              <a:rPr dirty="0" sz="1150" spc="260">
                <a:latin typeface="Times New Roman"/>
                <a:cs typeface="Times New Roman"/>
              </a:rPr>
              <a:t> </a:t>
            </a:r>
            <a:r>
              <a:rPr dirty="0" sz="1150" spc="105">
                <a:latin typeface="Times New Roman"/>
                <a:cs typeface="Times New Roman"/>
              </a:rPr>
              <a:t>dan/atau</a:t>
            </a:r>
            <a:endParaRPr sz="1150">
              <a:latin typeface="Times New Roman"/>
              <a:cs typeface="Times New Roman"/>
            </a:endParaRPr>
          </a:p>
          <a:p>
            <a:pPr algn="just" marL="306070" marR="34925" indent="-205104">
              <a:lnSpc>
                <a:spcPct val="132300"/>
              </a:lnSpc>
              <a:spcBef>
                <a:spcPts val="25"/>
              </a:spcBef>
              <a:buAutoNum type="alphaLcPeriod" startAt="4"/>
              <a:tabLst>
                <a:tab pos="306070" algn="l"/>
                <a:tab pos="307975" algn="l"/>
              </a:tabLst>
            </a:pPr>
            <a:r>
              <a:rPr dirty="0" baseline="2415" sz="1725">
                <a:latin typeface="Times New Roman"/>
                <a:cs typeface="Times New Roman"/>
              </a:rPr>
              <a:t>	kegiatan</a:t>
            </a:r>
            <a:r>
              <a:rPr dirty="0" baseline="2415" sz="1725" spc="277">
                <a:latin typeface="Times New Roman"/>
                <a:cs typeface="Times New Roman"/>
              </a:rPr>
              <a:t> </a:t>
            </a:r>
            <a:r>
              <a:rPr dirty="0" baseline="2415" sz="1725">
                <a:latin typeface="Times New Roman"/>
                <a:cs typeface="Times New Roman"/>
              </a:rPr>
              <a:t>yang</a:t>
            </a:r>
            <a:r>
              <a:rPr dirty="0" baseline="2415" sz="1725" spc="254">
                <a:latin typeface="Times New Roman"/>
                <a:cs typeface="Times New Roman"/>
              </a:rPr>
              <a:t> </a:t>
            </a:r>
            <a:r>
              <a:rPr dirty="0" baseline="2415" sz="1725">
                <a:latin typeface="Times New Roman"/>
                <a:cs typeface="Times New Roman"/>
              </a:rPr>
              <a:t>belum</a:t>
            </a:r>
            <a:r>
              <a:rPr dirty="0" baseline="2415" sz="1725" spc="337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</a:t>
            </a:r>
            <a:r>
              <a:rPr dirty="0" baseline="2415" sz="1725">
                <a:latin typeface="Times New Roman"/>
                <a:cs typeface="Times New Roman"/>
              </a:rPr>
              <a:t>ilaksanakan</a:t>
            </a:r>
            <a:r>
              <a:rPr dirty="0" baseline="2415" sz="1725" spc="367">
                <a:latin typeface="Times New Roman"/>
                <a:cs typeface="Times New Roman"/>
              </a:rPr>
              <a:t>   </a:t>
            </a:r>
            <a:r>
              <a:rPr dirty="0" baseline="2415" sz="1725" spc="142">
                <a:latin typeface="Times New Roman"/>
                <a:cs typeface="Times New Roman"/>
              </a:rPr>
              <a:t>tahun</a:t>
            </a:r>
            <a:r>
              <a:rPr dirty="0" baseline="2415" sz="1725" spc="292">
                <a:latin typeface="Times New Roman"/>
                <a:cs typeface="Times New Roman"/>
              </a:rPr>
              <a:t> </a:t>
            </a:r>
            <a:r>
              <a:rPr dirty="0" baseline="2415" sz="1725" spc="82">
                <a:latin typeface="Times New Roman"/>
                <a:cs typeface="Times New Roman"/>
              </a:rPr>
              <a:t>sebelumnya</a:t>
            </a:r>
            <a:r>
              <a:rPr dirty="0" baseline="2415" sz="1725" spc="419">
                <a:latin typeface="Times New Roman"/>
                <a:cs typeface="Times New Roman"/>
              </a:rPr>
              <a:t> </a:t>
            </a:r>
            <a:r>
              <a:rPr dirty="0" baseline="2415" sz="1725" spc="52">
                <a:latin typeface="Times New Roman"/>
                <a:cs typeface="Times New Roman"/>
              </a:rPr>
              <a:t>dan </a:t>
            </a:r>
            <a:r>
              <a:rPr dirty="0" sz="1150" spc="50">
                <a:latin typeface="Times New Roman"/>
                <a:cs typeface="Times New Roman"/>
              </a:rPr>
              <a:t>menyebabkan</a:t>
            </a:r>
            <a:r>
              <a:rPr dirty="0" sz="1150" spc="19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SiLPA</a:t>
            </a:r>
            <a:r>
              <a:rPr dirty="0" sz="1150" spc="185">
                <a:latin typeface="Times New Roman"/>
                <a:cs typeface="Times New Roman"/>
              </a:rPr>
              <a:t>  </a:t>
            </a:r>
            <a:r>
              <a:rPr dirty="0" sz="1150" spc="80">
                <a:latin typeface="Times New Roman"/>
                <a:cs typeface="Times New Roman"/>
              </a:rPr>
              <a:t>akan</a:t>
            </a:r>
            <a:r>
              <a:rPr dirty="0" sz="1150" spc="130">
                <a:latin typeface="Times New Roman"/>
                <a:cs typeface="Times New Roman"/>
              </a:rPr>
              <a:t>  </a:t>
            </a:r>
            <a:r>
              <a:rPr dirty="0" sz="1150" spc="70">
                <a:latin typeface="Times New Roman"/>
                <a:cs typeface="Times New Roman"/>
              </a:rPr>
              <a:t>dilaksanakan</a:t>
            </a:r>
            <a:r>
              <a:rPr dirty="0" sz="1150" spc="200">
                <a:latin typeface="Times New Roman"/>
                <a:cs typeface="Times New Roman"/>
              </a:rPr>
              <a:t>  </a:t>
            </a:r>
            <a:r>
              <a:rPr dirty="0" sz="1150" spc="60">
                <a:latin typeface="Times New Roman"/>
                <a:cs typeface="Times New Roman"/>
              </a:rPr>
              <a:t>dalam</a:t>
            </a:r>
            <a:r>
              <a:rPr dirty="0" sz="1150" spc="170">
                <a:latin typeface="Times New Roman"/>
                <a:cs typeface="Times New Roman"/>
              </a:rPr>
              <a:t>  </a:t>
            </a:r>
            <a:r>
              <a:rPr dirty="0" sz="1150" spc="-10">
                <a:latin typeface="Times New Roman"/>
                <a:cs typeface="Times New Roman"/>
              </a:rPr>
              <a:t>tahviri </a:t>
            </a:r>
            <a:r>
              <a:rPr dirty="0" sz="1100" spc="60">
                <a:latin typeface="Times New Roman"/>
                <a:cs typeface="Times New Roman"/>
              </a:rPr>
              <a:t>berjalan.</a:t>
            </a:r>
            <a:endParaRPr sz="1100">
              <a:latin typeface="Times New Roman"/>
              <a:cs typeface="Times New Roman"/>
            </a:endParaRPr>
          </a:p>
          <a:p>
            <a:pPr marL="29209" marR="23495" indent="-1905">
              <a:lnSpc>
                <a:spcPts val="1800"/>
              </a:lnSpc>
              <a:spcBef>
                <a:spcPts val="114"/>
              </a:spcBef>
            </a:pPr>
            <a:r>
              <a:rPr dirty="0" sz="1150" spc="60">
                <a:latin typeface="Times New Roman"/>
                <a:cs typeface="Times New Roman"/>
              </a:rPr>
              <a:t>Lurah</a:t>
            </a:r>
            <a:r>
              <a:rPr dirty="0" sz="1150" spc="380">
                <a:latin typeface="Times New Roman"/>
                <a:cs typeface="Times New Roman"/>
              </a:rPr>
              <a:t> </a:t>
            </a:r>
            <a:r>
              <a:rPr dirty="0" sz="1150" spc="75">
                <a:latin typeface="Times New Roman"/>
                <a:cs typeface="Times New Roman"/>
              </a:rPr>
              <a:t>dapat</a:t>
            </a:r>
            <a:r>
              <a:rPr dirty="0" sz="1150" spc="350">
                <a:latin typeface="Times New Roman"/>
                <a:cs typeface="Times New Roman"/>
              </a:rPr>
              <a:t> </a:t>
            </a:r>
            <a:r>
              <a:rPr dirty="0" sz="1150" spc="60">
                <a:latin typeface="Times New Roman"/>
                <a:cs typeface="Times New Roman"/>
              </a:rPr>
              <a:t>mendahului</a:t>
            </a:r>
            <a:r>
              <a:rPr dirty="0" sz="1150" spc="465">
                <a:latin typeface="Times New Roman"/>
                <a:cs typeface="Times New Roman"/>
              </a:rPr>
              <a:t> </a:t>
            </a:r>
            <a:r>
              <a:rPr dirty="0" sz="1150" spc="70">
                <a:latin typeface="Times New Roman"/>
                <a:cs typeface="Times New Roman"/>
              </a:rPr>
              <a:t>perubahan</a:t>
            </a:r>
            <a:r>
              <a:rPr dirty="0" sz="1150" spc="3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APB</a:t>
            </a:r>
            <a:r>
              <a:rPr dirty="0" sz="1150" spc="4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Kaluraha</a:t>
            </a:r>
            <a:r>
              <a:rPr dirty="0" baseline="2415" sz="1725">
                <a:latin typeface="Times New Roman"/>
                <a:cs typeface="Times New Roman"/>
              </a:rPr>
              <a:t>n</a:t>
            </a:r>
            <a:r>
              <a:rPr dirty="0" baseline="2415" sz="1725" spc="187">
                <a:latin typeface="Times New Roman"/>
                <a:cs typeface="Times New Roman"/>
              </a:rPr>
              <a:t>  </a:t>
            </a:r>
            <a:r>
              <a:rPr dirty="0" sz="1150" spc="60">
                <a:latin typeface="Times New Roman"/>
                <a:cs typeface="Times New Roman"/>
              </a:rPr>
              <a:t>dengan </a:t>
            </a:r>
            <a:r>
              <a:rPr dirty="0" sz="1150" spc="65">
                <a:latin typeface="Times New Roman"/>
                <a:cs typeface="Times New Roman"/>
              </a:rPr>
              <a:t>melakukan</a:t>
            </a:r>
            <a:r>
              <a:rPr dirty="0" sz="1150" spc="475">
                <a:latin typeface="Times New Roman"/>
                <a:cs typeface="Times New Roman"/>
              </a:rPr>
              <a:t> </a:t>
            </a:r>
            <a:r>
              <a:rPr dirty="0" sz="1150" spc="65">
                <a:latin typeface="Times New Roman"/>
                <a:cs typeface="Times New Roman"/>
              </a:rPr>
              <a:t>perubahan</a:t>
            </a:r>
            <a:r>
              <a:rPr dirty="0" sz="1150" spc="490">
                <a:latin typeface="Times New Roman"/>
                <a:cs typeface="Times New Roman"/>
              </a:rPr>
              <a:t> </a:t>
            </a:r>
            <a:r>
              <a:rPr dirty="0" sz="1150" spc="65">
                <a:latin typeface="Times New Roman"/>
                <a:cs typeface="Times New Roman"/>
              </a:rPr>
              <a:t>Peraturan</a:t>
            </a:r>
            <a:r>
              <a:rPr dirty="0" sz="1150" spc="445">
                <a:latin typeface="Times New Roman"/>
                <a:cs typeface="Times New Roman"/>
              </a:rPr>
              <a:t> </a:t>
            </a:r>
            <a:r>
              <a:rPr dirty="0" sz="1150" spc="60">
                <a:latin typeface="Times New Roman"/>
                <a:cs typeface="Times New Roman"/>
              </a:rPr>
              <a:t>Lurah</a:t>
            </a:r>
            <a:r>
              <a:rPr dirty="0" sz="1150" spc="490">
                <a:latin typeface="Times New Roman"/>
                <a:cs typeface="Times New Roman"/>
              </a:rPr>
              <a:t> </a:t>
            </a:r>
            <a:r>
              <a:rPr dirty="0" sz="1150" spc="65">
                <a:latin typeface="Times New Roman"/>
                <a:cs typeface="Times New Roman"/>
              </a:rPr>
              <a:t>tentang</a:t>
            </a:r>
            <a:r>
              <a:rPr dirty="0" sz="1150" spc="459">
                <a:latin typeface="Times New Roman"/>
                <a:cs typeface="Times New Roman"/>
              </a:rPr>
              <a:t> </a:t>
            </a:r>
            <a:r>
              <a:rPr dirty="0" sz="1150" spc="55">
                <a:latin typeface="Times New Roman"/>
                <a:cs typeface="Times New Roman"/>
              </a:rPr>
              <a:t>Penjabaran</a:t>
            </a:r>
            <a:endParaRPr sz="1150">
              <a:latin typeface="Times New Roman"/>
              <a:cs typeface="Times New Roman"/>
            </a:endParaRPr>
          </a:p>
          <a:p>
            <a:pPr marL="24130" indent="1905">
              <a:lnSpc>
                <a:spcPct val="100000"/>
              </a:lnSpc>
              <a:spcBef>
                <a:spcPts val="315"/>
              </a:spcBef>
            </a:pPr>
            <a:r>
              <a:rPr dirty="0" sz="1150">
                <a:latin typeface="Times New Roman"/>
                <a:cs typeface="Times New Roman"/>
              </a:rPr>
              <a:t>Anggaran</a:t>
            </a:r>
            <a:r>
              <a:rPr dirty="0" sz="1150" spc="260">
                <a:latin typeface="Times New Roman"/>
                <a:cs typeface="Times New Roman"/>
              </a:rPr>
              <a:t> </a:t>
            </a:r>
            <a:r>
              <a:rPr dirty="0" sz="1150" spc="55">
                <a:latin typeface="Times New Roman"/>
                <a:cs typeface="Times New Roman"/>
              </a:rPr>
              <a:t>Pendapatan</a:t>
            </a:r>
            <a:r>
              <a:rPr dirty="0" sz="1150" spc="305">
                <a:latin typeface="Times New Roman"/>
                <a:cs typeface="Times New Roman"/>
              </a:rPr>
              <a:t> </a:t>
            </a:r>
            <a:r>
              <a:rPr dirty="0" sz="1150" spc="60">
                <a:latin typeface="Times New Roman"/>
                <a:cs typeface="Times New Roman"/>
              </a:rPr>
              <a:t>dan</a:t>
            </a:r>
            <a:r>
              <a:rPr dirty="0" sz="1150" spc="229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Belanja</a:t>
            </a:r>
            <a:r>
              <a:rPr dirty="0" sz="1150" spc="210">
                <a:latin typeface="Times New Roman"/>
                <a:cs typeface="Times New Roman"/>
              </a:rPr>
              <a:t> </a:t>
            </a:r>
            <a:r>
              <a:rPr dirty="0" sz="1150" spc="60">
                <a:latin typeface="Times New Roman"/>
                <a:cs typeface="Times New Roman"/>
              </a:rPr>
              <a:t>Kalurahan</a:t>
            </a:r>
            <a:r>
              <a:rPr dirty="0" sz="1150" spc="155">
                <a:latin typeface="Times New Roman"/>
                <a:cs typeface="Times New Roman"/>
              </a:rPr>
              <a:t> </a:t>
            </a:r>
            <a:r>
              <a:rPr dirty="0" sz="1150" spc="95">
                <a:latin typeface="Times New Roman"/>
                <a:cs typeface="Times New Roman"/>
              </a:rPr>
              <a:t>Tahun</a:t>
            </a:r>
            <a:r>
              <a:rPr dirty="0" sz="1150" spc="185">
                <a:latin typeface="Times New Roman"/>
                <a:cs typeface="Times New Roman"/>
              </a:rPr>
              <a:t> </a:t>
            </a:r>
            <a:r>
              <a:rPr dirty="0" sz="1150" spc="40">
                <a:latin typeface="Times New Roman"/>
                <a:cs typeface="Times New Roman"/>
              </a:rPr>
              <a:t>Anggaran</a:t>
            </a:r>
            <a:endParaRPr sz="1150">
              <a:latin typeface="Times New Roman"/>
              <a:cs typeface="Times New Roman"/>
            </a:endParaRPr>
          </a:p>
          <a:p>
            <a:pPr marL="21590" marR="5080" indent="1905">
              <a:lnSpc>
                <a:spcPct val="130400"/>
              </a:lnSpc>
              <a:spcBef>
                <a:spcPts val="25"/>
              </a:spcBef>
              <a:tabLst>
                <a:tab pos="680720" algn="l"/>
                <a:tab pos="1257300" algn="l"/>
                <a:tab pos="2957195" algn="l"/>
                <a:tab pos="3773804" algn="l"/>
              </a:tabLst>
            </a:pPr>
            <a:r>
              <a:rPr dirty="0" sz="1150" spc="60">
                <a:latin typeface="Times New Roman"/>
                <a:cs typeface="Times New Roman"/>
              </a:rPr>
              <a:t>2025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50">
                <a:latin typeface="Times New Roman"/>
                <a:cs typeface="Times New Roman"/>
              </a:rPr>
              <a:t>dan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60">
                <a:latin typeface="Times New Roman"/>
                <a:cs typeface="Times New Roman"/>
              </a:rPr>
              <a:t>memberitahukannya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-10">
                <a:latin typeface="Times New Roman"/>
                <a:cs typeface="Times New Roman"/>
              </a:rPr>
              <a:t>Repada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75">
                <a:latin typeface="Times New Roman"/>
                <a:cs typeface="Times New Roman"/>
              </a:rPr>
              <a:t>Badan </a:t>
            </a:r>
            <a:r>
              <a:rPr dirty="0" sz="1150" spc="70">
                <a:latin typeface="Times New Roman"/>
                <a:cs typeface="Times New Roman"/>
              </a:rPr>
              <a:t>Permusyawaratan</a:t>
            </a:r>
            <a:r>
              <a:rPr dirty="0" sz="1150" spc="100">
                <a:latin typeface="Times New Roman"/>
                <a:cs typeface="Times New Roman"/>
              </a:rPr>
              <a:t> </a:t>
            </a:r>
            <a:r>
              <a:rPr dirty="0" sz="1150" spc="55">
                <a:latin typeface="Times New Roman"/>
                <a:cs typeface="Times New Roman"/>
              </a:rPr>
              <a:t>Kalurahan</a:t>
            </a:r>
            <a:r>
              <a:rPr dirty="0" sz="1150" spc="125">
                <a:latin typeface="Times New Roman"/>
                <a:cs typeface="Times New Roman"/>
              </a:rPr>
              <a:t> </a:t>
            </a:r>
            <a:r>
              <a:rPr dirty="0" sz="1150" spc="60">
                <a:latin typeface="Times New Roman"/>
                <a:cs typeface="Times New Roman"/>
              </a:rPr>
              <a:t>dan</a:t>
            </a:r>
            <a:r>
              <a:rPr dirty="0" sz="1150" spc="215">
                <a:latin typeface="Times New Roman"/>
                <a:cs typeface="Times New Roman"/>
              </a:rPr>
              <a:t> </a:t>
            </a:r>
            <a:r>
              <a:rPr dirty="0" sz="1150" spc="55">
                <a:latin typeface="Times New Roman"/>
                <a:cs typeface="Times New Roman"/>
              </a:rPr>
              <a:t>Panewu.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163962" y="4232297"/>
            <a:ext cx="2379980" cy="50101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150" spc="55">
                <a:latin typeface="Times New Roman"/>
                <a:cs typeface="Times New Roman"/>
              </a:rPr>
              <a:t>Pasal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 spc="20">
                <a:latin typeface="Times New Roman"/>
                <a:cs typeface="Times New Roman"/>
              </a:rPr>
              <a:t>7</a:t>
            </a:r>
            <a:endParaRPr sz="1150">
              <a:latin typeface="Times New Roman"/>
              <a:cs typeface="Times New Roman"/>
            </a:endParaRPr>
          </a:p>
          <a:p>
            <a:pPr marL="172085">
              <a:lnSpc>
                <a:spcPct val="100000"/>
              </a:lnSpc>
              <a:spcBef>
                <a:spcPts val="495"/>
              </a:spcBef>
              <a:tabLst>
                <a:tab pos="713105" algn="l"/>
                <a:tab pos="1393190" algn="l"/>
                <a:tab pos="1882139" algn="l"/>
              </a:tabLst>
            </a:pPr>
            <a:r>
              <a:rPr dirty="0" sz="1150" spc="40">
                <a:latin typeface="Times New Roman"/>
                <a:cs typeface="Times New Roman"/>
              </a:rPr>
              <a:t>mulai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55">
                <a:latin typeface="Times New Roman"/>
                <a:cs typeface="Times New Roman"/>
              </a:rPr>
              <a:t>berlaku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65">
                <a:latin typeface="Times New Roman"/>
                <a:cs typeface="Times New Roman"/>
              </a:rPr>
              <a:t>pada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40">
                <a:latin typeface="Times New Roman"/>
                <a:cs typeface="Times New Roman"/>
              </a:rPr>
              <a:t>tanggal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308230" y="4476161"/>
            <a:ext cx="1878330" cy="488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430">
              <a:lnSpc>
                <a:spcPct val="132200"/>
              </a:lnSpc>
              <a:spcBef>
                <a:spcPts val="100"/>
              </a:spcBef>
              <a:tabLst>
                <a:tab pos="840740" algn="l"/>
                <a:tab pos="1701800" algn="l"/>
              </a:tabLst>
            </a:pPr>
            <a:r>
              <a:rPr dirty="0" sz="1150" spc="55">
                <a:latin typeface="Times New Roman"/>
                <a:cs typeface="Times New Roman"/>
              </a:rPr>
              <a:t>Peraturan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50">
                <a:latin typeface="Times New Roman"/>
                <a:cs typeface="Times New Roman"/>
              </a:rPr>
              <a:t>Kalurahan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-25">
                <a:latin typeface="Times New Roman"/>
                <a:cs typeface="Times New Roman"/>
              </a:rPr>
              <a:t>ini </a:t>
            </a:r>
            <a:r>
              <a:rPr dirty="0" sz="1150" spc="65">
                <a:latin typeface="Times New Roman"/>
                <a:cs typeface="Times New Roman"/>
              </a:rPr>
              <a:t>diundangkan.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308890" y="5239757"/>
            <a:ext cx="424624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680" algn="l"/>
                <a:tab pos="1057275" algn="l"/>
                <a:tab pos="1605915" algn="l"/>
                <a:tab pos="2158365" algn="l"/>
                <a:tab pos="3169920" algn="l"/>
              </a:tabLst>
            </a:pPr>
            <a:r>
              <a:rPr dirty="0" sz="1150" spc="-20">
                <a:latin typeface="Times New Roman"/>
                <a:cs typeface="Times New Roman"/>
              </a:rPr>
              <a:t>Agar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60">
                <a:latin typeface="Times New Roman"/>
                <a:cs typeface="Times New Roman"/>
              </a:rPr>
              <a:t>setiap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40">
                <a:latin typeface="Times New Roman"/>
                <a:cs typeface="Times New Roman"/>
              </a:rPr>
              <a:t>ornng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70">
                <a:latin typeface="Times New Roman"/>
                <a:cs typeface="Times New Roman"/>
              </a:rPr>
              <a:t>dapat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60">
                <a:latin typeface="Times New Roman"/>
                <a:cs typeface="Times New Roman"/>
              </a:rPr>
              <a:t>mengetahui,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75">
                <a:latin typeface="Times New Roman"/>
                <a:cs typeface="Times New Roman"/>
              </a:rPr>
              <a:t>memerintahkan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310554" y="5410472"/>
            <a:ext cx="3367404" cy="74803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 spc="50">
                <a:latin typeface="Times New Roman"/>
                <a:cs typeface="Times New Roman"/>
              </a:rPr>
              <a:t>pengundangan</a:t>
            </a:r>
            <a:r>
              <a:rPr dirty="0" sz="1200" spc="210">
                <a:latin typeface="Times New Roman"/>
                <a:cs typeface="Times New Roman"/>
              </a:rPr>
              <a:t>  </a:t>
            </a:r>
            <a:r>
              <a:rPr dirty="0" sz="1200" spc="50">
                <a:latin typeface="Times New Roman"/>
                <a:cs typeface="Times New Roman"/>
              </a:rPr>
              <a:t>Peraturan</a:t>
            </a:r>
            <a:r>
              <a:rPr dirty="0" sz="1200" spc="229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Kalurahan</a:t>
            </a:r>
            <a:r>
              <a:rPr dirty="0" sz="1200" spc="21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ini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dalam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150" spc="65">
                <a:latin typeface="Times New Roman"/>
                <a:cs typeface="Times New Roman"/>
              </a:rPr>
              <a:t>Kalurahan</a:t>
            </a:r>
            <a:r>
              <a:rPr dirty="0" sz="1150" spc="13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Selang.</a:t>
            </a:r>
            <a:endParaRPr sz="1150">
              <a:latin typeface="Times New Roman"/>
              <a:cs typeface="Times New Roman"/>
            </a:endParaRPr>
          </a:p>
          <a:p>
            <a:pPr marL="1783080">
              <a:lnSpc>
                <a:spcPct val="100000"/>
              </a:lnSpc>
              <a:spcBef>
                <a:spcPts val="490"/>
              </a:spcBef>
            </a:pPr>
            <a:r>
              <a:rPr dirty="0" sz="1200">
                <a:latin typeface="Times New Roman"/>
                <a:cs typeface="Times New Roman"/>
              </a:rPr>
              <a:t>Ditetapkan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</a:t>
            </a:r>
            <a:r>
              <a:rPr dirty="0" sz="1200" spc="185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5elang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867284" y="5471173"/>
            <a:ext cx="6927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Lembaran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206515" y="7312574"/>
            <a:ext cx="2352675" cy="69532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80010">
              <a:lnSpc>
                <a:spcPct val="100000"/>
              </a:lnSpc>
              <a:spcBef>
                <a:spcPts val="360"/>
              </a:spcBef>
            </a:pPr>
            <a:r>
              <a:rPr dirty="0" baseline="2314" sz="1800">
                <a:latin typeface="Times New Roman"/>
                <a:cs typeface="Times New Roman"/>
              </a:rPr>
              <a:t>Diundangka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baseline="2314" sz="1800">
                <a:latin typeface="Times New Roman"/>
                <a:cs typeface="Times New Roman"/>
              </a:rPr>
              <a:t>di</a:t>
            </a:r>
            <a:r>
              <a:rPr dirty="0" baseline="2314" sz="1800" spc="277">
                <a:latin typeface="Times New Roman"/>
                <a:cs typeface="Times New Roman"/>
              </a:rPr>
              <a:t> </a:t>
            </a:r>
            <a:r>
              <a:rPr dirty="0" baseline="2314" sz="1800" spc="-15">
                <a:latin typeface="Times New Roman"/>
                <a:cs typeface="Times New Roman"/>
              </a:rPr>
              <a:t>Selang</a:t>
            </a:r>
            <a:endParaRPr baseline="2314" sz="1800">
              <a:latin typeface="Times New Roman"/>
              <a:cs typeface="Times New Roman"/>
            </a:endParaRPr>
          </a:p>
          <a:p>
            <a:pPr marL="75565" marR="55880">
              <a:lnSpc>
                <a:spcPct val="110800"/>
              </a:lnSpc>
              <a:spcBef>
                <a:spcPts val="114"/>
              </a:spcBef>
            </a:pPr>
            <a:r>
              <a:rPr dirty="0" baseline="2136" sz="1950" spc="-172">
                <a:latin typeface="Courier New"/>
                <a:cs typeface="Courier New"/>
              </a:rPr>
              <a:t>padat</a:t>
            </a:r>
            <a:r>
              <a:rPr dirty="0" baseline="-6410" sz="1950" spc="-172">
                <a:latin typeface="Courier New"/>
                <a:cs typeface="Courier New"/>
              </a:rPr>
              <a:t>a</a:t>
            </a:r>
            <a:r>
              <a:rPr dirty="0" baseline="-6410" sz="1950" spc="-660">
                <a:latin typeface="Courier New"/>
                <a:cs typeface="Courier New"/>
              </a:rPr>
              <a:t> </a:t>
            </a:r>
            <a:r>
              <a:rPr dirty="0" sz="1300">
                <a:latin typeface="Courier New"/>
                <a:cs typeface="Courier New"/>
              </a:rPr>
              <a:t>8B</a:t>
            </a:r>
            <a:r>
              <a:rPr dirty="0" sz="1300" spc="120">
                <a:latin typeface="Courier New"/>
                <a:cs typeface="Courier New"/>
              </a:rPr>
              <a:t> </a:t>
            </a:r>
            <a:r>
              <a:rPr dirty="0" baseline="2136" sz="1950" spc="-30">
                <a:latin typeface="Courier New"/>
                <a:cs typeface="Courier New"/>
              </a:rPr>
              <a:t>3lDgS</a:t>
            </a:r>
            <a:r>
              <a:rPr dirty="0" sz="1300" spc="-20">
                <a:latin typeface="Courier New"/>
                <a:cs typeface="Courier New"/>
              </a:rPr>
              <a:t>ember2024 </a:t>
            </a:r>
            <a:r>
              <a:rPr dirty="0" baseline="2136" sz="1950" spc="-15">
                <a:latin typeface="Courier New"/>
                <a:cs typeface="Courier New"/>
              </a:rPr>
              <a:t>CAMKSRLAN</a:t>
            </a:r>
            <a:r>
              <a:rPr dirty="0" sz="1300" spc="-10">
                <a:latin typeface="Courier New"/>
                <a:cs typeface="Courier New"/>
              </a:rPr>
              <a:t>G,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577040" y="6166583"/>
            <a:ext cx="1700530" cy="46355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150">
                <a:latin typeface="Times New Roman"/>
                <a:cs typeface="Times New Roman"/>
              </a:rPr>
              <a:t>nggal</a:t>
            </a:r>
            <a:r>
              <a:rPr dirty="0" sz="1150" spc="2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31</a:t>
            </a:r>
            <a:r>
              <a:rPr dirty="0" sz="1150" spc="270">
                <a:latin typeface="Times New Roman"/>
                <a:cs typeface="Times New Roman"/>
              </a:rPr>
              <a:t> </a:t>
            </a:r>
            <a:r>
              <a:rPr dirty="0" sz="1150" spc="60">
                <a:latin typeface="Times New Roman"/>
                <a:cs typeface="Times New Roman"/>
              </a:rPr>
              <a:t>Desember</a:t>
            </a:r>
            <a:r>
              <a:rPr dirty="0" sz="1150" spc="229">
                <a:latin typeface="Times New Roman"/>
                <a:cs typeface="Times New Roman"/>
              </a:rPr>
              <a:t> </a:t>
            </a:r>
            <a:r>
              <a:rPr dirty="0" sz="1150" spc="65">
                <a:latin typeface="Times New Roman"/>
                <a:cs typeface="Times New Roman"/>
              </a:rPr>
              <a:t>2024</a:t>
            </a:r>
            <a:endParaRPr sz="1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  <a:spcBef>
                <a:spcPts val="275"/>
              </a:spcBef>
            </a:pPr>
            <a:r>
              <a:rPr dirty="0" sz="1300" spc="-10">
                <a:latin typeface="Courier New"/>
                <a:cs typeface="Courier New"/>
              </a:rPr>
              <a:t>LANG,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267670" y="8498378"/>
            <a:ext cx="3915410" cy="694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latin typeface="Times New Roman"/>
                <a:cs typeface="Times New Roman"/>
              </a:rPr>
              <a:t>WJNDARTI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8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50" spc="-25">
                <a:latin typeface="Times New Roman"/>
                <a:cs typeface="Times New Roman"/>
              </a:rPr>
              <a:t>L</a:t>
            </a:r>
            <a:r>
              <a:rPr dirty="0" baseline="4830" sz="1725" spc="-37">
                <a:latin typeface="Times New Roman"/>
                <a:cs typeface="Times New Roman"/>
              </a:rPr>
              <a:t>EMBARAN</a:t>
            </a:r>
            <a:r>
              <a:rPr dirty="0" baseline="4830" sz="1725" spc="-82">
                <a:latin typeface="Times New Roman"/>
                <a:cs typeface="Times New Roman"/>
              </a:rPr>
              <a:t> </a:t>
            </a:r>
            <a:r>
              <a:rPr dirty="0" baseline="4830" sz="1725" spc="-112">
                <a:latin typeface="Times New Roman"/>
                <a:cs typeface="Times New Roman"/>
              </a:rPr>
              <a:t>KALURAHAN</a:t>
            </a:r>
            <a:r>
              <a:rPr dirty="0" baseline="4830" sz="1725" spc="135">
                <a:latin typeface="Times New Roman"/>
                <a:cs typeface="Times New Roman"/>
              </a:rPr>
              <a:t> </a:t>
            </a:r>
            <a:r>
              <a:rPr dirty="0" baseline="4830" sz="1725" spc="-15">
                <a:latin typeface="Times New Roman"/>
                <a:cs typeface="Times New Roman"/>
              </a:rPr>
              <a:t>SELAN</a:t>
            </a:r>
            <a:r>
              <a:rPr dirty="0" sz="1150" spc="-10">
                <a:latin typeface="Times New Roman"/>
                <a:cs typeface="Times New Roman"/>
              </a:rPr>
              <a:t>O</a:t>
            </a:r>
            <a:r>
              <a:rPr dirty="0" sz="1150" spc="-40">
                <a:latin typeface="Times New Roman"/>
                <a:cs typeface="Times New Roman"/>
              </a:rPr>
              <a:t> </a:t>
            </a:r>
            <a:r>
              <a:rPr dirty="0" baseline="4830" sz="1725" spc="-52">
                <a:latin typeface="Times New Roman"/>
                <a:cs typeface="Times New Roman"/>
              </a:rPr>
              <a:t>TAHUN</a:t>
            </a:r>
            <a:r>
              <a:rPr dirty="0" baseline="4830" sz="1725" spc="142">
                <a:latin typeface="Times New Roman"/>
                <a:cs typeface="Times New Roman"/>
              </a:rPr>
              <a:t> </a:t>
            </a:r>
            <a:r>
              <a:rPr dirty="0" baseline="4830" sz="1725" spc="97">
                <a:latin typeface="Times New Roman"/>
                <a:cs typeface="Times New Roman"/>
              </a:rPr>
              <a:t>2024</a:t>
            </a:r>
            <a:r>
              <a:rPr dirty="0" baseline="4830" sz="1725" spc="142">
                <a:latin typeface="Times New Roman"/>
                <a:cs typeface="Times New Roman"/>
              </a:rPr>
              <a:t> </a:t>
            </a:r>
            <a:r>
              <a:rPr dirty="0" baseline="4830" sz="1725" spc="-37">
                <a:latin typeface="Times New Roman"/>
                <a:cs typeface="Times New Roman"/>
              </a:rPr>
              <a:t>NOMOR</a:t>
            </a:r>
            <a:r>
              <a:rPr dirty="0" baseline="4830" sz="1725" spc="142">
                <a:latin typeface="Times New Roman"/>
                <a:cs typeface="Times New Roman"/>
              </a:rPr>
              <a:t> </a:t>
            </a:r>
            <a:r>
              <a:rPr dirty="0" baseline="4830" sz="1725" spc="-75">
                <a:latin typeface="Times New Roman"/>
                <a:cs typeface="Times New Roman"/>
              </a:rPr>
              <a:t>4</a:t>
            </a:r>
            <a:endParaRPr baseline="4830" sz="1725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971449" y="10332941"/>
            <a:ext cx="219138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>
                <a:solidFill>
                  <a:srgbClr val="1C1C1C"/>
                </a:solidFill>
                <a:latin typeface="Times New Roman"/>
                <a:cs typeface="Times New Roman"/>
                <a:hlinkClick r:id="rId10"/>
              </a:rPr>
              <a:t>Dipindai</a:t>
            </a:r>
            <a:r>
              <a:rPr dirty="0" sz="1250" spc="254">
                <a:solidFill>
                  <a:srgbClr val="1C1C1C"/>
                </a:solidFill>
                <a:latin typeface="Times New Roman"/>
                <a:cs typeface="Times New Roman"/>
                <a:hlinkClick r:id="rId10"/>
              </a:rPr>
              <a:t> </a:t>
            </a:r>
            <a:r>
              <a:rPr dirty="0" sz="1250" spc="90">
                <a:solidFill>
                  <a:srgbClr val="1D1D1D"/>
                </a:solidFill>
                <a:latin typeface="Times New Roman"/>
                <a:cs typeface="Times New Roman"/>
                <a:hlinkClick r:id="rId10"/>
              </a:rPr>
              <a:t>dengan</a:t>
            </a:r>
            <a:r>
              <a:rPr dirty="0" sz="1250" spc="280">
                <a:solidFill>
                  <a:srgbClr val="1D1D1D"/>
                </a:solidFill>
                <a:latin typeface="Times New Roman"/>
                <a:cs typeface="Times New Roman"/>
                <a:hlinkClick r:id="rId10"/>
              </a:rPr>
              <a:t> </a:t>
            </a:r>
            <a:r>
              <a:rPr dirty="0" sz="1250" spc="75">
                <a:solidFill>
                  <a:srgbClr val="1F1F1F"/>
                </a:solidFill>
                <a:latin typeface="Times New Roman"/>
                <a:cs typeface="Times New Roman"/>
                <a:hlinkClick r:id="rId10"/>
              </a:rPr>
              <a:t>CamScanner</a:t>
            </a:r>
            <a:endParaRPr sz="1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0737" y="6660512"/>
            <a:ext cx="975425" cy="951066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050106" y="4334667"/>
            <a:ext cx="0" cy="1884045"/>
          </a:xfrm>
          <a:custGeom>
            <a:avLst/>
            <a:gdLst/>
            <a:ahLst/>
            <a:cxnLst/>
            <a:rect l="l" t="t" r="r" b="b"/>
            <a:pathLst>
              <a:path w="0" h="1884045">
                <a:moveTo>
                  <a:pt x="0" y="1883842"/>
                </a:moveTo>
                <a:lnTo>
                  <a:pt x="0" y="0"/>
                </a:lnTo>
              </a:path>
            </a:pathLst>
          </a:custGeom>
          <a:ln w="3175">
            <a:solidFill>
              <a:srgbClr val="0C0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104974" y="1774104"/>
            <a:ext cx="0" cy="2804795"/>
          </a:xfrm>
          <a:custGeom>
            <a:avLst/>
            <a:gdLst/>
            <a:ahLst/>
            <a:cxnLst/>
            <a:rect l="l" t="t" r="r" b="b"/>
            <a:pathLst>
              <a:path w="0" h="2804795">
                <a:moveTo>
                  <a:pt x="0" y="2804426"/>
                </a:moveTo>
                <a:lnTo>
                  <a:pt x="0" y="0"/>
                </a:lnTo>
              </a:path>
            </a:pathLst>
          </a:custGeom>
          <a:ln w="3175">
            <a:solidFill>
              <a:srgbClr val="0C0C0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652126" y="1774104"/>
            <a:ext cx="40005" cy="4450715"/>
            <a:chOff x="1652126" y="1774104"/>
            <a:chExt cx="40005" cy="4450715"/>
          </a:xfrm>
        </p:grpSpPr>
        <p:sp>
          <p:nvSpPr>
            <p:cNvPr id="6" name="object 6" descr=""/>
            <p:cNvSpPr/>
            <p:nvPr/>
          </p:nvSpPr>
          <p:spPr>
            <a:xfrm>
              <a:off x="1653650" y="3798168"/>
              <a:ext cx="0" cy="2426970"/>
            </a:xfrm>
            <a:custGeom>
              <a:avLst/>
              <a:gdLst/>
              <a:ahLst/>
              <a:cxnLst/>
              <a:rect l="l" t="t" r="r" b="b"/>
              <a:pathLst>
                <a:path w="0" h="2426970">
                  <a:moveTo>
                    <a:pt x="0" y="24264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690229" y="1774104"/>
              <a:ext cx="0" cy="2728595"/>
            </a:xfrm>
            <a:custGeom>
              <a:avLst/>
              <a:gdLst/>
              <a:ahLst/>
              <a:cxnLst/>
              <a:rect l="l" t="t" r="r" b="b"/>
              <a:pathLst>
                <a:path w="0" h="2728595">
                  <a:moveTo>
                    <a:pt x="0" y="2728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4485433" y="1783248"/>
            <a:ext cx="0" cy="4441825"/>
          </a:xfrm>
          <a:custGeom>
            <a:avLst/>
            <a:gdLst/>
            <a:ahLst/>
            <a:cxnLst/>
            <a:rect l="l" t="t" r="r" b="b"/>
            <a:pathLst>
              <a:path w="0" h="4441825">
                <a:moveTo>
                  <a:pt x="0" y="4441357"/>
                </a:moveTo>
                <a:lnTo>
                  <a:pt x="0" y="0"/>
                </a:lnTo>
              </a:path>
            </a:pathLst>
          </a:custGeom>
          <a:ln w="3175">
            <a:solidFill>
              <a:srgbClr val="0C0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607173" y="1774104"/>
            <a:ext cx="0" cy="4450715"/>
          </a:xfrm>
          <a:custGeom>
            <a:avLst/>
            <a:gdLst/>
            <a:ahLst/>
            <a:cxnLst/>
            <a:rect l="l" t="t" r="r" b="b"/>
            <a:pathLst>
              <a:path w="0" h="4450715">
                <a:moveTo>
                  <a:pt x="0" y="4450502"/>
                </a:moveTo>
                <a:lnTo>
                  <a:pt x="0" y="0"/>
                </a:lnTo>
              </a:path>
            </a:pathLst>
          </a:custGeom>
          <a:ln w="3175">
            <a:solidFill>
              <a:srgbClr val="0C0C0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1033341" y="1758863"/>
            <a:ext cx="5737225" cy="4465955"/>
            <a:chOff x="1033341" y="1758863"/>
            <a:chExt cx="5737225" cy="4465955"/>
          </a:xfrm>
        </p:grpSpPr>
        <p:sp>
          <p:nvSpPr>
            <p:cNvPr id="11" name="object 11" descr=""/>
            <p:cNvSpPr/>
            <p:nvPr/>
          </p:nvSpPr>
          <p:spPr>
            <a:xfrm>
              <a:off x="6716720" y="1758863"/>
              <a:ext cx="0" cy="2100580"/>
            </a:xfrm>
            <a:custGeom>
              <a:avLst/>
              <a:gdLst/>
              <a:ahLst/>
              <a:cxnLst/>
              <a:rect l="l" t="t" r="r" b="b"/>
              <a:pathLst>
                <a:path w="0" h="2100579">
                  <a:moveTo>
                    <a:pt x="0" y="210027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753297" y="3542112"/>
              <a:ext cx="0" cy="2682875"/>
            </a:xfrm>
            <a:custGeom>
              <a:avLst/>
              <a:gdLst/>
              <a:ahLst/>
              <a:cxnLst/>
              <a:rect l="l" t="t" r="r" b="b"/>
              <a:pathLst>
                <a:path w="0" h="2682875">
                  <a:moveTo>
                    <a:pt x="0" y="26824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33341" y="6201745"/>
              <a:ext cx="5737225" cy="0"/>
            </a:xfrm>
            <a:custGeom>
              <a:avLst/>
              <a:gdLst/>
              <a:ahLst/>
              <a:cxnLst/>
              <a:rect l="l" t="t" r="r" b="b"/>
              <a:pathLst>
                <a:path w="5737225" h="0">
                  <a:moveTo>
                    <a:pt x="0" y="0"/>
                  </a:moveTo>
                  <a:lnTo>
                    <a:pt x="5736720" y="0"/>
                  </a:lnTo>
                </a:path>
              </a:pathLst>
            </a:custGeom>
            <a:ln w="3175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33341" y="5985317"/>
              <a:ext cx="5737225" cy="0"/>
            </a:xfrm>
            <a:custGeom>
              <a:avLst/>
              <a:gdLst/>
              <a:ahLst/>
              <a:cxnLst/>
              <a:rect l="l" t="t" r="r" b="b"/>
              <a:pathLst>
                <a:path w="5737225" h="0">
                  <a:moveTo>
                    <a:pt x="0" y="0"/>
                  </a:moveTo>
                  <a:lnTo>
                    <a:pt x="5736720" y="0"/>
                  </a:lnTo>
                </a:path>
              </a:pathLst>
            </a:custGeom>
            <a:ln w="3175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621645" y="5951785"/>
              <a:ext cx="4008754" cy="0"/>
            </a:xfrm>
            <a:custGeom>
              <a:avLst/>
              <a:gdLst/>
              <a:ahLst/>
              <a:cxnLst/>
              <a:rect l="l" t="t" r="r" b="b"/>
              <a:pathLst>
                <a:path w="4008754" h="0">
                  <a:moveTo>
                    <a:pt x="0" y="0"/>
                  </a:moveTo>
                  <a:lnTo>
                    <a:pt x="4008388" y="0"/>
                  </a:lnTo>
                </a:path>
              </a:pathLst>
            </a:custGeom>
            <a:ln w="3175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621645" y="5762791"/>
              <a:ext cx="4008754" cy="0"/>
            </a:xfrm>
            <a:custGeom>
              <a:avLst/>
              <a:gdLst/>
              <a:ahLst/>
              <a:cxnLst/>
              <a:rect l="l" t="t" r="r" b="b"/>
              <a:pathLst>
                <a:path w="4008754" h="0">
                  <a:moveTo>
                    <a:pt x="0" y="0"/>
                  </a:moveTo>
                  <a:lnTo>
                    <a:pt x="4008388" y="0"/>
                  </a:lnTo>
                </a:path>
              </a:pathLst>
            </a:custGeom>
            <a:ln w="3175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646030" y="4714180"/>
              <a:ext cx="3984625" cy="0"/>
            </a:xfrm>
            <a:custGeom>
              <a:avLst/>
              <a:gdLst/>
              <a:ahLst/>
              <a:cxnLst/>
              <a:rect l="l" t="t" r="r" b="b"/>
              <a:pathLst>
                <a:path w="3984625" h="0">
                  <a:moveTo>
                    <a:pt x="0" y="0"/>
                  </a:moveTo>
                  <a:lnTo>
                    <a:pt x="3984002" y="0"/>
                  </a:lnTo>
                </a:path>
              </a:pathLst>
            </a:custGeom>
            <a:ln w="3175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652126" y="4537378"/>
              <a:ext cx="3978275" cy="0"/>
            </a:xfrm>
            <a:custGeom>
              <a:avLst/>
              <a:gdLst/>
              <a:ahLst/>
              <a:cxnLst/>
              <a:rect l="l" t="t" r="r" b="b"/>
              <a:pathLst>
                <a:path w="3978275" h="0">
                  <a:moveTo>
                    <a:pt x="0" y="0"/>
                  </a:moveTo>
                  <a:lnTo>
                    <a:pt x="3977906" y="0"/>
                  </a:lnTo>
                </a:path>
              </a:pathLst>
            </a:custGeom>
            <a:ln w="3175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652126" y="4485557"/>
              <a:ext cx="3969385" cy="0"/>
            </a:xfrm>
            <a:custGeom>
              <a:avLst/>
              <a:gdLst/>
              <a:ahLst/>
              <a:cxnLst/>
              <a:rect l="l" t="t" r="r" b="b"/>
              <a:pathLst>
                <a:path w="3969385" h="0">
                  <a:moveTo>
                    <a:pt x="0" y="0"/>
                  </a:moveTo>
                  <a:lnTo>
                    <a:pt x="3968761" y="0"/>
                  </a:lnTo>
                </a:path>
              </a:pathLst>
            </a:custGeom>
            <a:ln w="3175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661271" y="4305709"/>
              <a:ext cx="3959860" cy="0"/>
            </a:xfrm>
            <a:custGeom>
              <a:avLst/>
              <a:gdLst/>
              <a:ahLst/>
              <a:cxnLst/>
              <a:rect l="l" t="t" r="r" b="b"/>
              <a:pathLst>
                <a:path w="3959860" h="0">
                  <a:moveTo>
                    <a:pt x="0" y="0"/>
                  </a:moveTo>
                  <a:lnTo>
                    <a:pt x="3959617" y="0"/>
                  </a:lnTo>
                </a:path>
              </a:pathLst>
            </a:custGeom>
            <a:ln w="3175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691754" y="3272339"/>
              <a:ext cx="3923665" cy="0"/>
            </a:xfrm>
            <a:custGeom>
              <a:avLst/>
              <a:gdLst/>
              <a:ahLst/>
              <a:cxnLst/>
              <a:rect l="l" t="t" r="r" b="b"/>
              <a:pathLst>
                <a:path w="3923665" h="0">
                  <a:moveTo>
                    <a:pt x="0" y="0"/>
                  </a:moveTo>
                  <a:lnTo>
                    <a:pt x="3923038" y="0"/>
                  </a:lnTo>
                </a:path>
              </a:pathLst>
            </a:custGeom>
            <a:ln w="3175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100402" y="2257258"/>
              <a:ext cx="5617845" cy="0"/>
            </a:xfrm>
            <a:custGeom>
              <a:avLst/>
              <a:gdLst/>
              <a:ahLst/>
              <a:cxnLst/>
              <a:rect l="l" t="t" r="r" b="b"/>
              <a:pathLst>
                <a:path w="5617845" h="0">
                  <a:moveTo>
                    <a:pt x="0" y="0"/>
                  </a:moveTo>
                  <a:lnTo>
                    <a:pt x="5617840" y="0"/>
                  </a:lnTo>
                </a:path>
              </a:pathLst>
            </a:custGeom>
            <a:ln w="3175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100402" y="2092650"/>
              <a:ext cx="5617845" cy="0"/>
            </a:xfrm>
            <a:custGeom>
              <a:avLst/>
              <a:gdLst/>
              <a:ahLst/>
              <a:cxnLst/>
              <a:rect l="l" t="t" r="r" b="b"/>
              <a:pathLst>
                <a:path w="5617845" h="0">
                  <a:moveTo>
                    <a:pt x="0" y="0"/>
                  </a:moveTo>
                  <a:lnTo>
                    <a:pt x="5617840" y="0"/>
                  </a:lnTo>
                </a:path>
              </a:pathLst>
            </a:custGeom>
            <a:ln w="3175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100402" y="1793918"/>
              <a:ext cx="5617845" cy="0"/>
            </a:xfrm>
            <a:custGeom>
              <a:avLst/>
              <a:gdLst/>
              <a:ahLst/>
              <a:cxnLst/>
              <a:rect l="l" t="t" r="r" b="b"/>
              <a:pathLst>
                <a:path w="5617845" h="0">
                  <a:moveTo>
                    <a:pt x="0" y="0"/>
                  </a:moveTo>
                  <a:lnTo>
                    <a:pt x="5617840" y="0"/>
                  </a:lnTo>
                </a:path>
              </a:pathLst>
            </a:custGeom>
            <a:ln w="3175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3868172" y="6252042"/>
            <a:ext cx="442595" cy="1137285"/>
            <a:chOff x="3868172" y="6252042"/>
            <a:chExt cx="442595" cy="1137285"/>
          </a:xfrm>
        </p:grpSpPr>
        <p:pic>
          <p:nvPicPr>
            <p:cNvPr id="26" name="object 2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8172" y="6986680"/>
              <a:ext cx="335302" cy="40237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1220" y="6803782"/>
              <a:ext cx="292627" cy="53649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1220" y="6261186"/>
              <a:ext cx="438941" cy="52735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68172" y="6252042"/>
              <a:ext cx="371881" cy="438953"/>
            </a:xfrm>
            <a:prstGeom prst="rect">
              <a:avLst/>
            </a:prstGeom>
          </p:spPr>
        </p:pic>
      </p:grpSp>
      <p:pic>
        <p:nvPicPr>
          <p:cNvPr id="30" name="object 3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00992" y="4831539"/>
            <a:ext cx="70108" cy="76207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44188" y="2911116"/>
            <a:ext cx="573062" cy="85352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31405" y="3130593"/>
            <a:ext cx="694990" cy="85352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44188" y="4130432"/>
            <a:ext cx="582207" cy="82303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86957" y="4999194"/>
            <a:ext cx="1060775" cy="695010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46715" y="2527031"/>
            <a:ext cx="143265" cy="76207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46715" y="2950744"/>
            <a:ext cx="143265" cy="67062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79655" y="5608853"/>
            <a:ext cx="219470" cy="76207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71999" y="1914325"/>
            <a:ext cx="332254" cy="76207"/>
          </a:xfrm>
          <a:prstGeom prst="rect">
            <a:avLst/>
          </a:prstGeom>
        </p:spPr>
      </p:pic>
      <p:grpSp>
        <p:nvGrpSpPr>
          <p:cNvPr id="39" name="object 39" descr=""/>
          <p:cNvGrpSpPr/>
          <p:nvPr/>
        </p:nvGrpSpPr>
        <p:grpSpPr>
          <a:xfrm>
            <a:off x="3999245" y="6364828"/>
            <a:ext cx="226060" cy="244475"/>
            <a:chOff x="3999245" y="6364828"/>
            <a:chExt cx="226060" cy="244475"/>
          </a:xfrm>
        </p:grpSpPr>
        <p:pic>
          <p:nvPicPr>
            <p:cNvPr id="40" name="object 4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99245" y="6465422"/>
              <a:ext cx="112783" cy="143269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12029" y="6364828"/>
              <a:ext cx="112783" cy="143269"/>
            </a:xfrm>
            <a:prstGeom prst="rect">
              <a:avLst/>
            </a:prstGeom>
          </p:spPr>
        </p:pic>
      </p:grpSp>
      <p:pic>
        <p:nvPicPr>
          <p:cNvPr id="42" name="object 4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965525" y="5806991"/>
            <a:ext cx="582207" cy="97545"/>
          </a:xfrm>
          <a:prstGeom prst="rect">
            <a:avLst/>
          </a:prstGeom>
        </p:spPr>
      </p:pic>
      <p:grpSp>
        <p:nvGrpSpPr>
          <p:cNvPr id="43" name="object 43" descr=""/>
          <p:cNvGrpSpPr/>
          <p:nvPr/>
        </p:nvGrpSpPr>
        <p:grpSpPr>
          <a:xfrm>
            <a:off x="4218715" y="6248994"/>
            <a:ext cx="756285" cy="247015"/>
            <a:chOff x="4218715" y="6248994"/>
            <a:chExt cx="756285" cy="247015"/>
          </a:xfrm>
        </p:grpSpPr>
        <p:pic>
          <p:nvPicPr>
            <p:cNvPr id="44" name="object 4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18715" y="6248994"/>
              <a:ext cx="755954" cy="173752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92464" y="6395311"/>
              <a:ext cx="301772" cy="100593"/>
            </a:xfrm>
            <a:prstGeom prst="rect">
              <a:avLst/>
            </a:prstGeom>
          </p:spPr>
        </p:pic>
      </p:grpSp>
      <p:grpSp>
        <p:nvGrpSpPr>
          <p:cNvPr id="46" name="object 46" descr=""/>
          <p:cNvGrpSpPr/>
          <p:nvPr/>
        </p:nvGrpSpPr>
        <p:grpSpPr>
          <a:xfrm>
            <a:off x="3868172" y="6639175"/>
            <a:ext cx="1158875" cy="323215"/>
            <a:chOff x="3868172" y="6639175"/>
            <a:chExt cx="1158875" cy="323215"/>
          </a:xfrm>
        </p:grpSpPr>
        <p:pic>
          <p:nvPicPr>
            <p:cNvPr id="47" name="object 4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68172" y="6639175"/>
              <a:ext cx="1158317" cy="19509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38281" y="6858651"/>
              <a:ext cx="807774" cy="103641"/>
            </a:xfrm>
            <a:prstGeom prst="rect">
              <a:avLst/>
            </a:prstGeom>
          </p:spPr>
        </p:pic>
      </p:grpSp>
      <p:sp>
        <p:nvSpPr>
          <p:cNvPr id="49" name="object 49" descr=""/>
          <p:cNvSpPr txBox="1"/>
          <p:nvPr/>
        </p:nvSpPr>
        <p:spPr>
          <a:xfrm>
            <a:off x="1149518" y="1885876"/>
            <a:ext cx="48450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20">
                <a:latin typeface="Lucida Sans Unicode"/>
                <a:cs typeface="Lucida Sans Unicode"/>
              </a:rPr>
              <a:t>KODE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25">
                <a:latin typeface="Lucida Sans Unicode"/>
                <a:cs typeface="Lucida Sans Unicode"/>
              </a:rPr>
              <a:t>REK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911495" y="375194"/>
            <a:ext cx="5932170" cy="1395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51910">
              <a:lnSpc>
                <a:spcPts val="1260"/>
              </a:lnSpc>
              <a:spcBef>
                <a:spcPts val="100"/>
              </a:spcBef>
              <a:tabLst>
                <a:tab pos="4098290" algn="l"/>
                <a:tab pos="4913630" algn="l"/>
              </a:tabLst>
            </a:pPr>
            <a:r>
              <a:rPr dirty="0" sz="1050" spc="-50">
                <a:latin typeface="Lucida Sans Unicode"/>
                <a:cs typeface="Lucida Sans Unicode"/>
              </a:rPr>
              <a:t>p</a:t>
            </a:r>
            <a:r>
              <a:rPr dirty="0" sz="1050">
                <a:latin typeface="Lucida Sans Unicode"/>
                <a:cs typeface="Lucida Sans Unicode"/>
              </a:rPr>
              <a:t>	</a:t>
            </a:r>
            <a:r>
              <a:rPr dirty="0" sz="1050" spc="-145">
                <a:latin typeface="Lucida Sans Unicode"/>
                <a:cs typeface="Lucida Sans Unicode"/>
              </a:rPr>
              <a:t>sulu+ı</a:t>
            </a:r>
            <a:r>
              <a:rPr dirty="0" sz="1050" spc="-55">
                <a:latin typeface="Lucida Sans Unicode"/>
                <a:cs typeface="Lucida Sans Unicode"/>
              </a:rPr>
              <a:t> </a:t>
            </a:r>
            <a:r>
              <a:rPr dirty="0" sz="1050" spc="-25">
                <a:latin typeface="Lucida Sans Unicode"/>
                <a:cs typeface="Lucida Sans Unicode"/>
              </a:rPr>
              <a:t>vLu</a:t>
            </a:r>
            <a:r>
              <a:rPr dirty="0" sz="1050">
                <a:latin typeface="Lucida Sans Unicode"/>
                <a:cs typeface="Lucida Sans Unicode"/>
              </a:rPr>
              <a:t>	</a:t>
            </a:r>
            <a:r>
              <a:rPr dirty="0" sz="1050" spc="-35">
                <a:latin typeface="Lucida Sans Unicode"/>
                <a:cs typeface="Lucida Sans Unicode"/>
              </a:rPr>
              <a:t>usELANG</a:t>
            </a:r>
            <a:endParaRPr sz="1050">
              <a:latin typeface="Lucida Sans Unicode"/>
              <a:cs typeface="Lucida Sans Unicode"/>
            </a:endParaRPr>
          </a:p>
          <a:p>
            <a:pPr marL="3863975">
              <a:lnSpc>
                <a:spcPts val="1019"/>
              </a:lnSpc>
            </a:pPr>
            <a:r>
              <a:rPr dirty="0" sz="850" spc="-135">
                <a:latin typeface="Lucida Sans Unicode"/>
                <a:cs typeface="Lucida Sans Unicode"/>
              </a:rPr>
              <a:t>NOMOR</a:t>
            </a:r>
            <a:r>
              <a:rPr dirty="0" sz="850" spc="15">
                <a:latin typeface="Lucida Sans Unicode"/>
                <a:cs typeface="Lucida Sans Unicode"/>
              </a:rPr>
              <a:t> </a:t>
            </a:r>
            <a:r>
              <a:rPr dirty="0" sz="850" spc="-114">
                <a:latin typeface="Lucida Sans Unicode"/>
                <a:cs typeface="Lucida Sans Unicode"/>
              </a:rPr>
              <a:t>4</a:t>
            </a:r>
            <a:r>
              <a:rPr dirty="0" sz="850" spc="-40">
                <a:latin typeface="Lucida Sans Unicode"/>
                <a:cs typeface="Lucida Sans Unicode"/>
              </a:rPr>
              <a:t> </a:t>
            </a:r>
            <a:r>
              <a:rPr dirty="0" sz="850" spc="-125">
                <a:latin typeface="Lucida Sans Unicode"/>
                <a:cs typeface="Lucida Sans Unicode"/>
              </a:rPr>
              <a:t>TAHUN</a:t>
            </a:r>
            <a:r>
              <a:rPr dirty="0" sz="850" spc="-95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20Z4</a:t>
            </a:r>
            <a:endParaRPr sz="850">
              <a:latin typeface="Lucida Sans Unicode"/>
              <a:cs typeface="Lucida Sans Unicode"/>
            </a:endParaRPr>
          </a:p>
          <a:p>
            <a:pPr marL="3872865">
              <a:lnSpc>
                <a:spcPts val="1015"/>
              </a:lnSpc>
              <a:spcBef>
                <a:spcPts val="60"/>
              </a:spcBef>
            </a:pPr>
            <a:r>
              <a:rPr dirty="0" sz="850" spc="-10">
                <a:latin typeface="Lucida Sans Unicode"/>
                <a:cs typeface="Lucida Sans Unicode"/>
              </a:rPr>
              <a:t>TENTANG</a:t>
            </a:r>
            <a:endParaRPr sz="850">
              <a:latin typeface="Lucida Sans Unicode"/>
              <a:cs typeface="Lucida Sans Unicode"/>
            </a:endParaRPr>
          </a:p>
          <a:p>
            <a:pPr marL="3879215">
              <a:lnSpc>
                <a:spcPts val="1015"/>
              </a:lnSpc>
            </a:pPr>
            <a:r>
              <a:rPr dirty="0" sz="850" spc="-100">
                <a:latin typeface="Lucida Sans Unicode"/>
                <a:cs typeface="Lucida Sans Unicode"/>
              </a:rPr>
              <a:t>AHCGARAN</a:t>
            </a:r>
            <a:r>
              <a:rPr dirty="0" sz="850" spc="-45">
                <a:latin typeface="Lucida Sans Unicode"/>
                <a:cs typeface="Lucida Sans Unicode"/>
              </a:rPr>
              <a:t> </a:t>
            </a:r>
            <a:r>
              <a:rPr dirty="0" sz="850" spc="-100">
                <a:latin typeface="Lucida Sans Unicode"/>
                <a:cs typeface="Lucida Sans Unicode"/>
              </a:rPr>
              <a:t>PENOAPATAH</a:t>
            </a:r>
            <a:r>
              <a:rPr dirty="0" sz="850" spc="10">
                <a:latin typeface="Lucida Sans Unicode"/>
                <a:cs typeface="Lucida Sans Unicode"/>
              </a:rPr>
              <a:t> </a:t>
            </a:r>
            <a:r>
              <a:rPr dirty="0" sz="850" spc="-114">
                <a:latin typeface="Lucida Sans Unicode"/>
                <a:cs typeface="Lucida Sans Unicode"/>
              </a:rPr>
              <a:t>DAN</a:t>
            </a:r>
            <a:r>
              <a:rPr dirty="0" sz="850" spc="-90">
                <a:latin typeface="Lucida Sans Unicode"/>
                <a:cs typeface="Lucida Sans Unicode"/>
              </a:rPr>
              <a:t> </a:t>
            </a:r>
            <a:r>
              <a:rPr dirty="0" sz="850" spc="-60">
                <a:latin typeface="Lucida Sans Unicode"/>
                <a:cs typeface="Lucida Sans Unicode"/>
              </a:rPr>
              <a:t>BELANJA</a:t>
            </a:r>
            <a:r>
              <a:rPr dirty="0" sz="850" spc="-30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DESI</a:t>
            </a:r>
            <a:endParaRPr sz="850">
              <a:latin typeface="Lucida Sans Unicode"/>
              <a:cs typeface="Lucida Sans Unicode"/>
            </a:endParaRPr>
          </a:p>
          <a:p>
            <a:pPr algn="ctr" marL="1702435" marR="1876425">
              <a:lnSpc>
                <a:spcPct val="115799"/>
              </a:lnSpc>
              <a:spcBef>
                <a:spcPts val="545"/>
              </a:spcBef>
            </a:pPr>
            <a:r>
              <a:rPr dirty="0" sz="950" spc="-110">
                <a:latin typeface="Lucida Sans Unicode"/>
                <a:cs typeface="Lucida Sans Unicode"/>
              </a:rPr>
              <a:t>ANGGARAN</a:t>
            </a:r>
            <a:r>
              <a:rPr dirty="0" sz="950" spc="70">
                <a:latin typeface="Lucida Sans Unicode"/>
                <a:cs typeface="Lucida Sans Unicode"/>
              </a:rPr>
              <a:t> </a:t>
            </a:r>
            <a:r>
              <a:rPr dirty="0" sz="950" spc="-100">
                <a:latin typeface="Lucida Sans Unicode"/>
                <a:cs typeface="Lucida Sans Unicode"/>
              </a:rPr>
              <a:t>PEHDAPATAH</a:t>
            </a:r>
            <a:r>
              <a:rPr dirty="0" sz="950" spc="50">
                <a:latin typeface="Lucida Sans Unicode"/>
                <a:cs typeface="Lucida Sans Unicode"/>
              </a:rPr>
              <a:t> </a:t>
            </a:r>
            <a:r>
              <a:rPr dirty="0" sz="950" spc="-80">
                <a:latin typeface="Lucida Sans Unicode"/>
                <a:cs typeface="Lucida Sans Unicode"/>
              </a:rPr>
              <a:t>DAIJ</a:t>
            </a:r>
            <a:r>
              <a:rPr dirty="0" sz="950" spc="-15">
                <a:latin typeface="Lucida Sans Unicode"/>
                <a:cs typeface="Lucida Sans Unicode"/>
              </a:rPr>
              <a:t> </a:t>
            </a:r>
            <a:r>
              <a:rPr dirty="0" sz="950" spc="-65">
                <a:latin typeface="Lucida Sans Unicode"/>
                <a:cs typeface="Lucida Sans Unicode"/>
              </a:rPr>
              <a:t>BELAhIJA</a:t>
            </a:r>
            <a:r>
              <a:rPr dirty="0" sz="950" spc="-25">
                <a:latin typeface="Lucida Sans Unicode"/>
                <a:cs typeface="Lucida Sans Unicode"/>
              </a:rPr>
              <a:t> </a:t>
            </a:r>
            <a:r>
              <a:rPr dirty="0" sz="950" spc="-20">
                <a:latin typeface="Lucida Sans Unicode"/>
                <a:cs typeface="Lucida Sans Unicode"/>
              </a:rPr>
              <a:t>DESA </a:t>
            </a:r>
            <a:r>
              <a:rPr dirty="0" sz="950" spc="-95">
                <a:latin typeface="Lucida Sans Unicode"/>
                <a:cs typeface="Lucida Sans Unicode"/>
              </a:rPr>
              <a:t>F'Ef4ERINTAH</a:t>
            </a:r>
            <a:r>
              <a:rPr dirty="0" sz="950" spc="-15">
                <a:latin typeface="Lucida Sans Unicode"/>
                <a:cs typeface="Lucida Sans Unicode"/>
              </a:rPr>
              <a:t> </a:t>
            </a:r>
            <a:r>
              <a:rPr dirty="0" sz="950" spc="-105">
                <a:latin typeface="Lucida Sans Unicode"/>
                <a:cs typeface="Lucida Sans Unicode"/>
              </a:rPr>
              <a:t>KALURAHAN</a:t>
            </a:r>
            <a:r>
              <a:rPr dirty="0" sz="950" spc="120">
                <a:latin typeface="Lucida Sans Unicode"/>
                <a:cs typeface="Lucida Sans Unicode"/>
              </a:rPr>
              <a:t> </a:t>
            </a:r>
            <a:r>
              <a:rPr dirty="0" sz="950" spc="-10">
                <a:latin typeface="Lucida Sans Unicode"/>
                <a:cs typeface="Lucida Sans Unicode"/>
              </a:rPr>
              <a:t>SELANG</a:t>
            </a:r>
            <a:endParaRPr sz="950">
              <a:latin typeface="Lucida Sans Unicode"/>
              <a:cs typeface="Lucida Sans Unicode"/>
            </a:endParaRPr>
          </a:p>
          <a:p>
            <a:pPr algn="ctr" marR="184785">
              <a:lnSpc>
                <a:spcPct val="100000"/>
              </a:lnSpc>
              <a:spcBef>
                <a:spcPts val="330"/>
              </a:spcBef>
            </a:pPr>
            <a:r>
              <a:rPr dirty="0" sz="850" spc="-50">
                <a:latin typeface="Lucida Sans Unicode"/>
                <a:cs typeface="Lucida Sans Unicode"/>
              </a:rPr>
              <a:t>TAHUN</a:t>
            </a:r>
            <a:r>
              <a:rPr dirty="0" sz="850" spc="-40">
                <a:latin typeface="Lucida Sans Unicode"/>
                <a:cs typeface="Lucida Sans Unicode"/>
              </a:rPr>
              <a:t> ANGGARAN</a:t>
            </a:r>
            <a:r>
              <a:rPr dirty="0" sz="850" spc="-15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2925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  <a:tabLst>
                <a:tab pos="185420" algn="l"/>
              </a:tabLst>
            </a:pPr>
            <a:r>
              <a:rPr dirty="0" sz="800" spc="-50">
                <a:solidFill>
                  <a:srgbClr val="2F2F2F"/>
                </a:solidFill>
                <a:latin typeface="Lucida Sans Unicode"/>
                <a:cs typeface="Lucida Sans Unicode"/>
              </a:rPr>
              <a:t>"</a:t>
            </a:r>
            <a:r>
              <a:rPr dirty="0" sz="800">
                <a:solidFill>
                  <a:srgbClr val="2F2F2F"/>
                </a:solidFill>
                <a:latin typeface="Lucida Sans Unicode"/>
                <a:cs typeface="Lucida Sans Unicode"/>
              </a:rPr>
              <a:t>	</a:t>
            </a:r>
            <a:r>
              <a:rPr dirty="0" sz="800" spc="-75">
                <a:latin typeface="Lucida Sans Unicode"/>
                <a:cs typeface="Lucida Sans Unicode"/>
              </a:rPr>
              <a:t>Ja¥ds</a:t>
            </a:r>
            <a:r>
              <a:rPr dirty="0" sz="800" spc="-11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APBDas•</a:t>
            </a:r>
            <a:r>
              <a:rPr dirty="0" sz="800" spc="175">
                <a:latin typeface="Lucida Sans Unicode"/>
                <a:cs typeface="Lucida Sans Unicode"/>
              </a:rPr>
              <a:t> </a:t>
            </a:r>
            <a:r>
              <a:rPr dirty="0" sz="800" spc="-45">
                <a:latin typeface="Lucida Sans Unicode"/>
                <a:cs typeface="Lucida Sans Unicode"/>
              </a:rPr>
              <a:t>APBDee</a:t>
            </a:r>
            <a:r>
              <a:rPr dirty="0" sz="800" spc="-20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Aw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2331354" y="3113828"/>
            <a:ext cx="9931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Lucida Sans Unicode"/>
                <a:cs typeface="Lucida Sans Unicode"/>
              </a:rPr>
              <a:t>JUHLAH</a:t>
            </a:r>
            <a:r>
              <a:rPr dirty="0" sz="800" spc="-65">
                <a:latin typeface="Lucida Sans Unicode"/>
                <a:cs typeface="Lucida Sans Unicode"/>
              </a:rPr>
              <a:t> </a:t>
            </a:r>
            <a:r>
              <a:rPr dirty="0" sz="800" spc="-55">
                <a:latin typeface="Lucida Sans Unicode"/>
                <a:cs typeface="Lucida Sans Unicode"/>
              </a:rPr>
              <a:t>PENDAPAYAR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209601" y="3241857"/>
            <a:ext cx="190500" cy="81978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625"/>
              </a:spcBef>
            </a:pPr>
            <a:r>
              <a:rPr dirty="0" sz="800" spc="-25">
                <a:latin typeface="Calibri"/>
                <a:cs typeface="Calibri"/>
              </a:rPr>
              <a:t>6.</a:t>
            </a:r>
            <a:endParaRPr sz="800">
              <a:latin typeface="Calibri"/>
              <a:cs typeface="Calibri"/>
            </a:endParaRPr>
          </a:p>
          <a:p>
            <a:pPr marL="24130">
              <a:lnSpc>
                <a:spcPct val="100000"/>
              </a:lnSpc>
              <a:spcBef>
                <a:spcPts val="530"/>
              </a:spcBef>
            </a:pPr>
            <a:r>
              <a:rPr dirty="0" sz="800" spc="-70">
                <a:latin typeface="Lucida Sans Unicode"/>
                <a:cs typeface="Lucida Sans Unicode"/>
              </a:rPr>
              <a:t>5.1.</a:t>
            </a:r>
            <a:endParaRPr sz="800">
              <a:latin typeface="Lucida Sans Unicode"/>
              <a:cs typeface="Lucida Sans Unicode"/>
            </a:endParaRPr>
          </a:p>
          <a:p>
            <a:pPr marL="23495">
              <a:lnSpc>
                <a:spcPct val="100000"/>
              </a:lnSpc>
              <a:spcBef>
                <a:spcPts val="645"/>
              </a:spcBef>
            </a:pPr>
            <a:r>
              <a:rPr dirty="0" sz="850" spc="-90">
                <a:latin typeface="Lucida Sans Unicode"/>
                <a:cs typeface="Lucida Sans Unicode"/>
              </a:rPr>
              <a:t>6.2.</a:t>
            </a: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850" spc="-20">
                <a:latin typeface="Calibri"/>
                <a:cs typeface="Calibri"/>
              </a:rPr>
              <a:t>1.3.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208423" y="4129416"/>
            <a:ext cx="17907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20">
                <a:latin typeface="Times New Roman"/>
                <a:cs typeface="Times New Roman"/>
              </a:rPr>
              <a:t>5.4.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854479" y="3274054"/>
            <a:ext cx="1092835" cy="96901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700" spc="90">
                <a:latin typeface="Calibri"/>
                <a:cs typeface="Calibri"/>
              </a:rPr>
              <a:t>BELANJA</a:t>
            </a:r>
            <a:endParaRPr sz="700">
              <a:latin typeface="Calibri"/>
              <a:cs typeface="Calibri"/>
            </a:endParaRPr>
          </a:p>
          <a:p>
            <a:pPr marL="71120">
              <a:lnSpc>
                <a:spcPct val="100000"/>
              </a:lnSpc>
              <a:spcBef>
                <a:spcPts val="425"/>
              </a:spcBef>
            </a:pPr>
            <a:r>
              <a:rPr dirty="0" sz="800" spc="-70">
                <a:latin typeface="Lucida Sans Unicode"/>
                <a:cs typeface="Lucida Sans Unicode"/>
              </a:rPr>
              <a:t>Belarj}a</a:t>
            </a:r>
            <a:r>
              <a:rPr dirty="0" sz="800" spc="-1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Pegawol</a:t>
            </a:r>
            <a:endParaRPr sz="800">
              <a:latin typeface="Lucida Sans Unicode"/>
              <a:cs typeface="Lucida Sans Unicode"/>
            </a:endParaRPr>
          </a:p>
          <a:p>
            <a:pPr marL="61594" marR="5080" indent="8890">
              <a:lnSpc>
                <a:spcPct val="157700"/>
              </a:lnSpc>
              <a:spcBef>
                <a:spcPts val="10"/>
              </a:spcBef>
            </a:pPr>
            <a:r>
              <a:rPr dirty="0" sz="850" spc="-110">
                <a:latin typeface="Lucida Sans Unicode"/>
                <a:cs typeface="Lucida Sans Unicode"/>
              </a:rPr>
              <a:t>Belanja</a:t>
            </a:r>
            <a:r>
              <a:rPr dirty="0" sz="850" spc="60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Barang</a:t>
            </a:r>
            <a:r>
              <a:rPr dirty="0" sz="850" spc="-45">
                <a:latin typeface="Lucida Sans Unicode"/>
                <a:cs typeface="Lucida Sans Unicode"/>
              </a:rPr>
              <a:t> </a:t>
            </a:r>
            <a:r>
              <a:rPr dirty="0" sz="850" spc="-105">
                <a:latin typeface="Lucida Sans Unicode"/>
                <a:cs typeface="Lucida Sans Unicode"/>
              </a:rPr>
              <a:t>dan</a:t>
            </a:r>
            <a:r>
              <a:rPr dirty="0" sz="850" spc="-10">
                <a:latin typeface="Lucida Sans Unicode"/>
                <a:cs typeface="Lucida Sans Unicode"/>
              </a:rPr>
              <a:t> </a:t>
            </a:r>
            <a:r>
              <a:rPr dirty="0" sz="850" spc="-35">
                <a:latin typeface="Lucida Sans Unicode"/>
                <a:cs typeface="Lucida Sans Unicode"/>
              </a:rPr>
              <a:t>Jasc </a:t>
            </a:r>
            <a:r>
              <a:rPr dirty="0" sz="850" spc="-100">
                <a:latin typeface="Lucida Sans Unicode"/>
                <a:cs typeface="Lucida Sans Unicode"/>
              </a:rPr>
              <a:t>Beîanja</a:t>
            </a:r>
            <a:r>
              <a:rPr dirty="0" sz="850"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Modal</a:t>
            </a:r>
            <a:endParaRPr sz="850">
              <a:latin typeface="Lucida Sans Unicode"/>
              <a:cs typeface="Lucida Sans Unicode"/>
            </a:endParaRPr>
          </a:p>
          <a:p>
            <a:pPr marL="59690">
              <a:lnSpc>
                <a:spcPct val="100000"/>
              </a:lnSpc>
              <a:spcBef>
                <a:spcPts val="640"/>
              </a:spcBef>
            </a:pPr>
            <a:r>
              <a:rPr dirty="0" sz="800">
                <a:latin typeface="Times New Roman"/>
                <a:cs typeface="Times New Roman"/>
              </a:rPr>
              <a:t>8el4nja</a:t>
            </a:r>
            <a:r>
              <a:rPr dirty="0" sz="800" spc="40">
                <a:latin typeface="Times New Roman"/>
                <a:cs typeface="Times New Roman"/>
              </a:rPr>
              <a:t> </a:t>
            </a:r>
            <a:r>
              <a:rPr dirty="0" sz="800" spc="-40">
                <a:latin typeface="Times New Roman"/>
                <a:cs typeface="Times New Roman"/>
              </a:rPr>
              <a:t>Tıds</a:t>
            </a:r>
            <a:r>
              <a:rPr dirty="0" sz="800" spc="-90">
                <a:latin typeface="Times New Roman"/>
                <a:cs typeface="Times New Roman"/>
              </a:rPr>
              <a:t> </a:t>
            </a:r>
            <a:r>
              <a:rPr dirty="0" sz="800" spc="-100">
                <a:latin typeface="Times New Roman"/>
                <a:cs typeface="Times New Roman"/>
              </a:rPr>
              <a:t>k</a:t>
            </a:r>
            <a:r>
              <a:rPr dirty="0" sz="800" spc="5">
                <a:latin typeface="Times New Roman"/>
                <a:cs typeface="Times New Roman"/>
              </a:rPr>
              <a:t> </a:t>
            </a:r>
            <a:r>
              <a:rPr dirty="0" sz="800" spc="-10">
                <a:latin typeface="Times New Roman"/>
                <a:cs typeface="Times New Roman"/>
              </a:rPr>
              <a:t>Tetdupa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2291373" y="4314601"/>
            <a:ext cx="845819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>
                <a:latin typeface="Calibri"/>
                <a:cs typeface="Calibri"/>
              </a:rPr>
              <a:t>JUÎ?îLAH</a:t>
            </a:r>
            <a:r>
              <a:rPr dirty="0" sz="850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BELANJA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2256085" y="4543223"/>
            <a:ext cx="94170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45">
                <a:latin typeface="Lucida Sans Unicode"/>
                <a:cs typeface="Lucida Sans Unicode"/>
              </a:rPr>
              <a:t>9URPLU9/</a:t>
            </a:r>
            <a:r>
              <a:rPr dirty="0" sz="850" spc="-30">
                <a:latin typeface="Lucida Sans Unicode"/>
                <a:cs typeface="Lucida Sans Unicode"/>
              </a:rPr>
              <a:t> </a:t>
            </a:r>
            <a:r>
              <a:rPr dirty="0" sz="850" spc="-45">
                <a:latin typeface="Lucida Sans Unicode"/>
                <a:cs typeface="Lucida Sans Unicode"/>
              </a:rPr>
              <a:t>(DEFISITÎ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158459" y="4916927"/>
            <a:ext cx="266065" cy="62357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640"/>
              </a:spcBef>
            </a:pPr>
            <a:r>
              <a:rPr dirty="0" sz="800" spc="-20">
                <a:latin typeface="Lucida Sans Unicode"/>
                <a:cs typeface="Lucida Sans Unicode"/>
              </a:rPr>
              <a:t>8.1.</a:t>
            </a:r>
            <a:endParaRPr sz="800">
              <a:latin typeface="Lucida Sans Unicode"/>
              <a:cs typeface="Lucida Sans Unicode"/>
            </a:endParaRPr>
          </a:p>
          <a:p>
            <a:pPr marL="20320">
              <a:lnSpc>
                <a:spcPct val="100000"/>
              </a:lnSpc>
              <a:spcBef>
                <a:spcPts val="505"/>
              </a:spcBef>
            </a:pPr>
            <a:r>
              <a:rPr dirty="0" sz="750" spc="-10">
                <a:latin typeface="Lucida Sans Unicode"/>
                <a:cs typeface="Lucida Sans Unicode"/>
              </a:rPr>
              <a:t>6.f.t.</a:t>
            </a:r>
            <a:endParaRPr sz="7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000" spc="-20">
                <a:latin typeface="Lucida Sans Unicode"/>
                <a:cs typeface="Lucida Sans Unicode"/>
              </a:rPr>
              <a:t>6.2.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1806746" y="4738567"/>
            <a:ext cx="1259205" cy="97663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800" spc="-10">
                <a:latin typeface="Lucida Sans Unicode"/>
                <a:cs typeface="Lucida Sans Unicode"/>
              </a:rPr>
              <a:t>PEMBIAYAAN</a:t>
            </a:r>
            <a:endParaRPr sz="800">
              <a:latin typeface="Lucida Sans Unicode"/>
              <a:cs typeface="Lucida Sans Unicode"/>
            </a:endParaRPr>
          </a:p>
          <a:p>
            <a:pPr marL="82550">
              <a:lnSpc>
                <a:spcPct val="100000"/>
              </a:lnSpc>
              <a:spcBef>
                <a:spcPts val="409"/>
              </a:spcBef>
            </a:pPr>
            <a:r>
              <a:rPr dirty="0" sz="800" spc="-100">
                <a:latin typeface="Lucida Sans Unicode"/>
                <a:cs typeface="Lucida Sans Unicode"/>
              </a:rPr>
              <a:t>Peneriznaan</a:t>
            </a:r>
            <a:r>
              <a:rPr dirty="0" sz="800" spc="12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Pamblayaan</a:t>
            </a:r>
            <a:endParaRPr sz="800">
              <a:latin typeface="Lucida Sans Unicode"/>
              <a:cs typeface="Lucida Sans Unicode"/>
            </a:endParaRPr>
          </a:p>
          <a:p>
            <a:pPr marL="73660" marR="5080" indent="101600">
              <a:lnSpc>
                <a:spcPct val="160000"/>
              </a:lnSpc>
              <a:spcBef>
                <a:spcPts val="70"/>
              </a:spcBef>
            </a:pPr>
            <a:r>
              <a:rPr dirty="0" sz="800" spc="-20">
                <a:latin typeface="Lucida Sans Unicode"/>
                <a:cs typeface="Lucida Sans Unicode"/>
              </a:rPr>
              <a:t>SILPA</a:t>
            </a:r>
            <a:r>
              <a:rPr dirty="0" sz="800" spc="-15">
                <a:latin typeface="Lucida Sans Unicode"/>
                <a:cs typeface="Lucida Sans Unicode"/>
              </a:rPr>
              <a:t> </a:t>
            </a:r>
            <a:r>
              <a:rPr dirty="0" sz="800" spc="-95">
                <a:latin typeface="Lucida Sans Unicode"/>
                <a:cs typeface="Lucida Sans Unicode"/>
              </a:rPr>
              <a:t>Tahun</a:t>
            </a:r>
            <a:r>
              <a:rPr dirty="0" sz="800" spc="-45">
                <a:latin typeface="Lucida Sans Unicode"/>
                <a:cs typeface="Lucida Sans Unicode"/>
              </a:rPr>
              <a:t> </a:t>
            </a:r>
            <a:r>
              <a:rPr dirty="0" sz="800" spc="-80">
                <a:latin typeface="Lucida Sans Unicode"/>
                <a:cs typeface="Lucida Sans Unicode"/>
              </a:rPr>
              <a:t>gebelumnya</a:t>
            </a:r>
            <a:r>
              <a:rPr dirty="0" sz="800" spc="500">
                <a:latin typeface="Lucida Sans Unicode"/>
                <a:cs typeface="Lucida Sans Unicode"/>
              </a:rPr>
              <a:t> </a:t>
            </a:r>
            <a:r>
              <a:rPr dirty="0" sz="800" spc="-75">
                <a:latin typeface="Lucida Sans Unicode"/>
                <a:cs typeface="Lucida Sans Unicode"/>
              </a:rPr>
              <a:t>Pengeluaran</a:t>
            </a:r>
            <a:r>
              <a:rPr dirty="0" sz="800" spc="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Pembiayaao</a:t>
            </a:r>
            <a:endParaRPr sz="800">
              <a:latin typeface="Lucida Sans Unicode"/>
              <a:cs typeface="Lucida Sans Unicode"/>
            </a:endParaRPr>
          </a:p>
          <a:p>
            <a:pPr marL="165100">
              <a:lnSpc>
                <a:spcPct val="100000"/>
              </a:lnSpc>
              <a:spcBef>
                <a:spcPts val="650"/>
              </a:spcBef>
            </a:pPr>
            <a:r>
              <a:rPr dirty="0" sz="800" spc="-75">
                <a:latin typeface="Lucida Sans Unicode"/>
                <a:cs typeface="Lucida Sans Unicode"/>
              </a:rPr>
              <a:t>Penyertean</a:t>
            </a:r>
            <a:r>
              <a:rPr dirty="0" sz="800" spc="10">
                <a:latin typeface="Lucida Sans Unicode"/>
                <a:cs typeface="Lucida Sans Unicode"/>
              </a:rPr>
              <a:t> </a:t>
            </a:r>
            <a:r>
              <a:rPr dirty="0" sz="800" spc="-70">
                <a:latin typeface="Lucida Sans Unicode"/>
                <a:cs typeface="Lucida Sans Unicode"/>
              </a:rPr>
              <a:t>Modal</a:t>
            </a:r>
            <a:r>
              <a:rPr dirty="0" sz="800" spc="-50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Desa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2260337" y="5774732"/>
            <a:ext cx="963294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70">
                <a:latin typeface="Lucida Sans Unicode"/>
                <a:cs typeface="Lucida Sans Unicode"/>
              </a:rPr>
              <a:t>PEMBIAYAAN</a:t>
            </a:r>
            <a:r>
              <a:rPr dirty="0" sz="850" spc="10">
                <a:latin typeface="Lucida Sans Unicode"/>
                <a:cs typeface="Lucida Sans Unicode"/>
              </a:rPr>
              <a:t> </a:t>
            </a:r>
            <a:r>
              <a:rPr dirty="0" sz="850" spc="-55">
                <a:latin typeface="Lucida Sans Unicode"/>
                <a:cs typeface="Lucida Sans Unicode"/>
              </a:rPr>
              <a:t>HE7TC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918258" y="6013006"/>
            <a:ext cx="169735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>
                <a:latin typeface="Lucida Sans Unicode"/>
                <a:cs typeface="Lucida Sans Unicode"/>
              </a:rPr>
              <a:t>ŞIŞA</a:t>
            </a:r>
            <a:r>
              <a:rPr dirty="0" sz="750" spc="100">
                <a:latin typeface="Lucida Sans Unicode"/>
                <a:cs typeface="Lucida Sans Unicode"/>
              </a:rPr>
              <a:t> </a:t>
            </a:r>
            <a:r>
              <a:rPr dirty="0" sz="750">
                <a:latin typeface="Lucida Sans Unicode"/>
                <a:cs typeface="Lucida Sans Unicode"/>
              </a:rPr>
              <a:t>LEBIH</a:t>
            </a:r>
            <a:r>
              <a:rPr dirty="0" sz="750" spc="-30">
                <a:latin typeface="Lucida Sans Unicode"/>
                <a:cs typeface="Lucida Sans Unicode"/>
              </a:rPr>
              <a:t> </a:t>
            </a:r>
            <a:r>
              <a:rPr dirty="0" sz="750">
                <a:latin typeface="Lucida Sans Unicode"/>
                <a:cs typeface="Lucida Sans Unicode"/>
              </a:rPr>
              <a:t>PEMBIAYAAN</a:t>
            </a:r>
            <a:r>
              <a:rPr dirty="0" sz="750" spc="100">
                <a:latin typeface="Lucida Sans Unicode"/>
                <a:cs typeface="Lucida Sans Unicode"/>
              </a:rPr>
              <a:t> </a:t>
            </a:r>
            <a:r>
              <a:rPr dirty="0" sz="750" spc="-10">
                <a:latin typeface="Lucida Sans Unicode"/>
                <a:cs typeface="Lucida Sans Unicode"/>
              </a:rPr>
              <a:t>ANGGARAh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1041979" y="8554517"/>
            <a:ext cx="185610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1095" algn="l"/>
              </a:tabLst>
            </a:pPr>
            <a:r>
              <a:rPr dirty="0" u="heavy" sz="900">
                <a:uFill>
                  <a:solidFill>
                    <a:srgbClr val="000000"/>
                  </a:solidFill>
                </a:uFill>
                <a:latin typeface="Consolas"/>
                <a:cs typeface="Consolas"/>
              </a:rPr>
              <a:t>	</a:t>
            </a:r>
            <a:r>
              <a:rPr dirty="0" sz="900" spc="-290">
                <a:latin typeface="Consolas"/>
                <a:cs typeface="Consolas"/>
              </a:rPr>
              <a:t> </a:t>
            </a:r>
            <a:r>
              <a:rPr dirty="0" sz="900" spc="-105">
                <a:latin typeface="Consolas"/>
                <a:cs typeface="Consolas"/>
              </a:rPr>
              <a:t>am›no*</a:t>
            </a:r>
            <a:r>
              <a:rPr dirty="0" sz="900">
                <a:latin typeface="Consolas"/>
                <a:cs typeface="Consolas"/>
              </a:rPr>
              <a:t> ao*tm</a:t>
            </a:r>
            <a:endParaRPr sz="900">
              <a:latin typeface="Consolas"/>
              <a:cs typeface="Consolas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4762941" y="1821099"/>
            <a:ext cx="535305" cy="26797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44145" marR="5080" indent="-132080">
              <a:lnSpc>
                <a:spcPts val="890"/>
              </a:lnSpc>
              <a:spcBef>
                <a:spcPts val="235"/>
              </a:spcBef>
            </a:pPr>
            <a:r>
              <a:rPr dirty="0" sz="850" spc="-105">
                <a:latin typeface="Lucida Sans Unicode"/>
                <a:cs typeface="Lucida Sans Unicode"/>
              </a:rPr>
              <a:t>ANGGARAN</a:t>
            </a:r>
            <a:r>
              <a:rPr dirty="0" sz="850" spc="-50">
                <a:latin typeface="Lucida Sans Unicode"/>
                <a:cs typeface="Lucida Sans Unicode"/>
              </a:rPr>
              <a:t> (</a:t>
            </a:r>
            <a:r>
              <a:rPr dirty="0" sz="850" spc="-40">
                <a:latin typeface="Lucida Sans Unicode"/>
                <a:cs typeface="Lucida Sans Unicode"/>
              </a:rPr>
              <a:t> </a:t>
            </a:r>
            <a:r>
              <a:rPr dirty="0" sz="850" spc="-60">
                <a:latin typeface="Lucida Sans Unicode"/>
                <a:cs typeface="Lucida Sans Unicode"/>
              </a:rPr>
              <a:t>Rp</a:t>
            </a:r>
            <a:r>
              <a:rPr dirty="0" sz="850" spc="-70">
                <a:latin typeface="Lucida Sans Unicode"/>
                <a:cs typeface="Lucida Sans Unicode"/>
              </a:rPr>
              <a:t> </a:t>
            </a:r>
            <a:r>
              <a:rPr dirty="0" sz="850" spc="-50">
                <a:latin typeface="Lucida Sans Unicode"/>
                <a:cs typeface="Lucida Sans Unicode"/>
              </a:rPr>
              <a:t>)</a:t>
            </a:r>
            <a:endParaRPr sz="850">
              <a:latin typeface="Lucida Sans Unicode"/>
              <a:cs typeface="Lucida Sans Unicode"/>
            </a:endParaRPr>
          </a:p>
        </p:txBody>
      </p:sp>
      <p:graphicFrame>
        <p:nvGraphicFramePr>
          <p:cNvPr id="63" name="object 63" descr=""/>
          <p:cNvGraphicFramePr>
            <a:graphicFrameLocks noGrp="1"/>
          </p:cNvGraphicFramePr>
          <p:nvPr/>
        </p:nvGraphicFramePr>
        <p:xfrm>
          <a:off x="1203051" y="2257258"/>
          <a:ext cx="4484370" cy="831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630"/>
                <a:gridCol w="2813049"/>
                <a:gridCol w="1125220"/>
              </a:tblGrid>
              <a:tr h="20129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50" spc="-25">
                          <a:latin typeface="Lucida Sans Unicode"/>
                          <a:cs typeface="Lucida Sans Unicode"/>
                        </a:rPr>
                        <a:t>4.</a:t>
                      </a:r>
                      <a:endParaRPr sz="8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0480"/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850" spc="-10">
                          <a:latin typeface="Lucida Sans Unicode"/>
                          <a:cs typeface="Lucida Sans Unicode"/>
                        </a:rPr>
                        <a:t>PENDAPATAN</a:t>
                      </a:r>
                      <a:endParaRPr sz="8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87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850" spc="-110">
                          <a:latin typeface="Lucida Sans Unicode"/>
                          <a:cs typeface="Lucida Sans Unicode"/>
                        </a:rPr>
                        <a:t>Per&lt;lapalan</a:t>
                      </a:r>
                      <a:r>
                        <a:rPr dirty="0" sz="850" spc="-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850" spc="-130">
                          <a:latin typeface="Lucida Sans Unicode"/>
                          <a:cs typeface="Lucida Sans Unicode"/>
                        </a:rPr>
                        <a:t>Ash</a:t>
                      </a:r>
                      <a:r>
                        <a:rPr dirty="0" sz="85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850" spc="-20">
                          <a:latin typeface="Lucida Sans Unicode"/>
                          <a:cs typeface="Lucida Sans Unicode"/>
                        </a:rPr>
                        <a:t>Desa</a:t>
                      </a:r>
                      <a:endParaRPr sz="8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 algn="r" marR="946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750" spc="-10" i="1">
                          <a:latin typeface="Arial"/>
                          <a:cs typeface="Arial"/>
                        </a:rPr>
                        <a:t>8&amp;.000.E,00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</a:tr>
              <a:tr h="4432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50" spc="-20">
                          <a:latin typeface="Courier New"/>
                          <a:cs typeface="Courier New"/>
                        </a:rPr>
                        <a:t>*.2.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B="0" marT="56515"/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-80">
                          <a:latin typeface="Lucida Sans Unicode"/>
                          <a:cs typeface="Lucida Sans Unicode"/>
                        </a:rPr>
                        <a:t>P6ndppalan</a:t>
                      </a:r>
                      <a:r>
                        <a:rPr dirty="0" sz="800" spc="1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800" spc="-10">
                          <a:latin typeface="Lucida Sans Unicode"/>
                          <a:cs typeface="Lucida Sans Unicode"/>
                        </a:rPr>
                        <a:t>Tranafe/</a:t>
                      </a:r>
                      <a:endParaRPr sz="800">
                        <a:latin typeface="Lucida Sans Unicode"/>
                        <a:cs typeface="Lucida Sans Unicode"/>
                      </a:endParaRPr>
                    </a:p>
                    <a:p>
                      <a:pPr marL="25971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800" spc="-70">
                          <a:latin typeface="Lucida Sans Unicode"/>
                          <a:cs typeface="Lucida Sans Unicode"/>
                        </a:rPr>
                        <a:t>Pandapalan</a:t>
                      </a:r>
                      <a:r>
                        <a:rPr dirty="0" sz="800" spc="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800" spc="-45">
                          <a:latin typeface="Lucida Sans Unicode"/>
                          <a:cs typeface="Lucida Sans Unicode"/>
                        </a:rPr>
                        <a:t>Lak+•laîn</a:t>
                      </a:r>
                      <a:endParaRPr sz="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7625">
                    <a:lnB w="3175">
                      <a:solidFill>
                        <a:srgbClr val="0C0C0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 spc="-60">
                          <a:latin typeface="Lucida Sans Unicode"/>
                          <a:cs typeface="Lucida Sans Unicode"/>
                        </a:rPr>
                        <a:t>2.00I</a:t>
                      </a:r>
                      <a:r>
                        <a:rPr dirty="0" sz="800" spc="-114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800" spc="-20">
                          <a:latin typeface="Lucida Sans Unicode"/>
                          <a:cs typeface="Lucida Sans Unicode"/>
                        </a:rPr>
                        <a:t>.368.700,00</a:t>
                      </a:r>
                      <a:endParaRPr sz="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2384">
                    <a:lnB w="3175">
                      <a:solidFill>
                        <a:srgbClr val="0C0C0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4" name="object 64" descr=""/>
          <p:cNvSpPr txBox="1"/>
          <p:nvPr/>
        </p:nvSpPr>
        <p:spPr>
          <a:xfrm>
            <a:off x="4867966" y="3461080"/>
            <a:ext cx="675640" cy="561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95">
                <a:latin typeface="Lucida Sans Unicode"/>
                <a:cs typeface="Lucida Sans Unicode"/>
              </a:rPr>
              <a:t>7SI.902.836,00</a:t>
            </a:r>
            <a:endParaRPr sz="850">
              <a:latin typeface="Lucida Sans Unicode"/>
              <a:cs typeface="Lucida Sans Unicode"/>
            </a:endParaRPr>
          </a:p>
          <a:p>
            <a:pPr marL="13970">
              <a:lnSpc>
                <a:spcPct val="100000"/>
              </a:lnSpc>
              <a:spcBef>
                <a:spcPts val="685"/>
              </a:spcBef>
            </a:pPr>
            <a:r>
              <a:rPr dirty="0" sz="750" spc="-65">
                <a:latin typeface="Lucida Sans Unicode"/>
                <a:cs typeface="Lucida Sans Unicode"/>
              </a:rPr>
              <a:t>723.744.609.00</a:t>
            </a:r>
            <a:endParaRPr sz="750">
              <a:latin typeface="Lucida Sans Unicode"/>
              <a:cs typeface="Lucida Sans Unicode"/>
            </a:endParaRPr>
          </a:p>
          <a:p>
            <a:pPr marL="17780">
              <a:lnSpc>
                <a:spcPct val="100000"/>
              </a:lnSpc>
              <a:spcBef>
                <a:spcPts val="710"/>
              </a:spcBef>
            </a:pPr>
            <a:r>
              <a:rPr dirty="0" sz="750" spc="-65">
                <a:latin typeface="Lucida Sans Unicode"/>
                <a:cs typeface="Lucida Sans Unicode"/>
              </a:rPr>
              <a:t>63ö.455.Tü2.00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4814013" y="4293263"/>
            <a:ext cx="74041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>
                <a:latin typeface="Calibri"/>
                <a:cs typeface="Calibri"/>
              </a:rPr>
              <a:t>z.J99.603.40T,00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4885377" y="4531030"/>
            <a:ext cx="67564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20">
                <a:latin typeface="Lucida Sans Unicode"/>
                <a:cs typeface="Lucida Sans Unicode"/>
              </a:rPr>
              <a:t>(68.493.7D7,g0)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5345712" y="6000558"/>
            <a:ext cx="2044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30">
                <a:latin typeface="Lucida Sans Unicode"/>
                <a:cs typeface="Lucida Sans Unicode"/>
              </a:rPr>
              <a:t>D,0D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4787729" y="6372197"/>
            <a:ext cx="969010" cy="22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10"/>
              </a:lnSpc>
              <a:spcBef>
                <a:spcPts val="100"/>
              </a:spcBef>
              <a:tabLst>
                <a:tab pos="274320" algn="l"/>
              </a:tabLst>
            </a:pPr>
            <a:r>
              <a:rPr dirty="0" sz="850" spc="-10" i="1">
                <a:latin typeface="Arial"/>
                <a:cs typeface="Arial"/>
              </a:rPr>
              <a:t>ıfi”/</a:t>
            </a:r>
            <a:r>
              <a:rPr dirty="0" sz="850" i="1">
                <a:latin typeface="Arial"/>
                <a:cs typeface="Arial"/>
              </a:rPr>
              <a:t>	</a:t>
            </a:r>
            <a:r>
              <a:rPr dirty="0" sz="850" spc="-95">
                <a:latin typeface="Lucida Sans Unicode"/>
                <a:cs typeface="Lucida Sans Unicode"/>
              </a:rPr>
              <a:t>Desember</a:t>
            </a:r>
            <a:r>
              <a:rPr dirty="0" sz="850" spc="-5">
                <a:latin typeface="Lucida Sans Unicode"/>
                <a:cs typeface="Lucida Sans Unicode"/>
              </a:rPr>
              <a:t> </a:t>
            </a:r>
            <a:r>
              <a:rPr dirty="0" sz="850" spc="-110">
                <a:latin typeface="Lucida Sans Unicode"/>
                <a:cs typeface="Lucida Sans Unicode"/>
              </a:rPr>
              <a:t>2024</a:t>
            </a:r>
            <a:endParaRPr sz="850">
              <a:latin typeface="Lucida Sans Unicode"/>
              <a:cs typeface="Lucida Sans Unicode"/>
            </a:endParaRPr>
          </a:p>
          <a:p>
            <a:pPr marL="102870">
              <a:lnSpc>
                <a:spcPts val="590"/>
              </a:lnSpc>
            </a:pPr>
            <a:r>
              <a:rPr dirty="0" sz="500" spc="-50" i="1"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5839705" y="1836342"/>
            <a:ext cx="63055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0">
                <a:latin typeface="Lucida Sans Unicode"/>
                <a:cs typeface="Lucida Sans Unicode"/>
              </a:rPr>
              <a:t>ÎTETERAHGAH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6218075" y="8630979"/>
            <a:ext cx="454659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Consolas"/>
                <a:cs typeface="Consolas"/>
              </a:rPr>
              <a:t>Hlaman</a:t>
            </a:r>
            <a:r>
              <a:rPr dirty="0" sz="850" spc="-135">
                <a:latin typeface="Consolas"/>
                <a:cs typeface="Consolas"/>
              </a:rPr>
              <a:t> </a:t>
            </a:r>
            <a:r>
              <a:rPr dirty="0" sz="850" spc="-145">
                <a:latin typeface="Consolas"/>
                <a:cs typeface="Consolas"/>
              </a:rPr>
              <a:t>1</a:t>
            </a:r>
            <a:endParaRPr sz="850">
              <a:latin typeface="Consolas"/>
              <a:cs typeface="Consolas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5030143" y="10267910"/>
            <a:ext cx="219710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170">
                <a:solidFill>
                  <a:srgbClr val="1C1C1C"/>
                </a:solidFill>
                <a:latin typeface="Lucida Sans Unicode"/>
                <a:cs typeface="Lucida Sans Unicode"/>
                <a:hlinkClick r:id="rId23"/>
              </a:rPr>
              <a:t>Dipindai</a:t>
            </a:r>
            <a:r>
              <a:rPr dirty="0" sz="1450" spc="80">
                <a:solidFill>
                  <a:srgbClr val="1C1C1C"/>
                </a:solidFill>
                <a:latin typeface="Lucida Sans Unicode"/>
                <a:cs typeface="Lucida Sans Unicode"/>
                <a:hlinkClick r:id="rId23"/>
              </a:rPr>
              <a:t> </a:t>
            </a:r>
            <a:r>
              <a:rPr dirty="0" sz="1450" spc="-195">
                <a:solidFill>
                  <a:srgbClr val="1F1F1F"/>
                </a:solidFill>
                <a:latin typeface="Lucida Sans Unicode"/>
                <a:cs typeface="Lucida Sans Unicode"/>
                <a:hlinkClick r:id="rId23"/>
              </a:rPr>
              <a:t>denpan</a:t>
            </a:r>
            <a:r>
              <a:rPr dirty="0" sz="1450" spc="50">
                <a:solidFill>
                  <a:srgbClr val="1F1F1F"/>
                </a:solidFill>
                <a:latin typeface="Lucida Sans Unicode"/>
                <a:cs typeface="Lucida Sans Unicode"/>
                <a:hlinkClick r:id="rId23"/>
              </a:rPr>
              <a:t> </a:t>
            </a:r>
            <a:r>
              <a:rPr dirty="0" sz="1450" spc="-125">
                <a:solidFill>
                  <a:srgbClr val="1F1F1F"/>
                </a:solidFill>
                <a:latin typeface="Lucida Sans Unicode"/>
                <a:cs typeface="Lucida Sans Unicode"/>
                <a:hlinkClick r:id="rId23"/>
              </a:rPr>
              <a:t>CamScanner</a:t>
            </a:r>
            <a:endParaRPr sz="14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CamScanner</dc:creator>
  <dc:subject>Perkal APBKal 2025</dc:subject>
  <dc:title>Perkal APBKal 2025</dc:title>
  <dcterms:created xsi:type="dcterms:W3CDTF">2025-02-28T03:58:26Z</dcterms:created>
  <dcterms:modified xsi:type="dcterms:W3CDTF">2025-02-28T03:58:26Z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2025-02-28T00:00:00Z</vt:filetime>
  </property>
  <property fmtid="{D5CDD505-2E9C-101B-9397-08002B2CF9AE}" pid="3" name="LastSaved">
    <vt:filetime>2025-02-28T00:00:00Z</vt:filetime>
  </property>
  <property fmtid="{D5CDD505-2E9C-101B-9397-08002B2CF9AE}" pid="4" name="Producer">
    <vt:lpwstr>intsig.com pdf producer</vt:lpwstr>
  </property>
</Properties>
</file>